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581" r:id="rId5"/>
    <p:sldId id="5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59613" autoAdjust="0"/>
  </p:normalViewPr>
  <p:slideViewPr>
    <p:cSldViewPr snapToGrid="0">
      <p:cViewPr varScale="1">
        <p:scale>
          <a:sx n="43" d="100"/>
          <a:sy n="43" d="100"/>
        </p:scale>
        <p:origin x="1861" y="4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O'Conor" userId="35fbde2a-b1e3-448a-9f49-4dae1250eaa7" providerId="ADAL" clId="{ADA5C082-CA94-40B7-87E3-3B197BE8E446}"/>
    <pc:docChg chg="modSld">
      <pc:chgData name="Sarah O'Conor" userId="35fbde2a-b1e3-448a-9f49-4dae1250eaa7" providerId="ADAL" clId="{ADA5C082-CA94-40B7-87E3-3B197BE8E446}" dt="2022-10-26T08:24:59.344" v="2" actId="207"/>
      <pc:docMkLst>
        <pc:docMk/>
      </pc:docMkLst>
      <pc:sldChg chg="modSp mod modNotesTx">
        <pc:chgData name="Sarah O'Conor" userId="35fbde2a-b1e3-448a-9f49-4dae1250eaa7" providerId="ADAL" clId="{ADA5C082-CA94-40B7-87E3-3B197BE8E446}" dt="2022-10-26T08:24:55.296" v="1" actId="207"/>
        <pc:sldMkLst>
          <pc:docMk/>
          <pc:sldMk cId="388049023" sldId="580"/>
        </pc:sldMkLst>
        <pc:spChg chg="mod">
          <ac:chgData name="Sarah O'Conor" userId="35fbde2a-b1e3-448a-9f49-4dae1250eaa7" providerId="ADAL" clId="{ADA5C082-CA94-40B7-87E3-3B197BE8E446}" dt="2022-10-26T08:24:55.296" v="1" actId="207"/>
          <ac:spMkLst>
            <pc:docMk/>
            <pc:sldMk cId="388049023" sldId="580"/>
            <ac:spMk id="12" creationId="{1012EE27-51E0-4427-8BDD-19D9185BD258}"/>
          </ac:spMkLst>
        </pc:spChg>
      </pc:sldChg>
      <pc:sldChg chg="modSp mod">
        <pc:chgData name="Sarah O'Conor" userId="35fbde2a-b1e3-448a-9f49-4dae1250eaa7" providerId="ADAL" clId="{ADA5C082-CA94-40B7-87E3-3B197BE8E446}" dt="2022-10-26T08:24:59.344" v="2" actId="207"/>
        <pc:sldMkLst>
          <pc:docMk/>
          <pc:sldMk cId="2893949797" sldId="581"/>
        </pc:sldMkLst>
        <pc:spChg chg="mod">
          <ac:chgData name="Sarah O'Conor" userId="35fbde2a-b1e3-448a-9f49-4dae1250eaa7" providerId="ADAL" clId="{ADA5C082-CA94-40B7-87E3-3B197BE8E446}" dt="2022-10-26T08:24:59.344" v="2" actId="207"/>
          <ac:spMkLst>
            <pc:docMk/>
            <pc:sldMk cId="2893949797" sldId="581"/>
            <ac:spMk id="12" creationId="{1012EE27-51E0-4427-8BDD-19D9185BD258}"/>
          </ac:spMkLst>
        </pc:spChg>
      </pc:sldChg>
    </pc:docChg>
  </pc:docChgLst>
  <pc:docChgLst>
    <pc:chgData name="Max Homan" userId="bcdf7c51-739f-475b-b24d-e136e2c13f3d" providerId="ADAL" clId="{A8095871-4457-614D-B554-2D42EDF0F0FF}"/>
    <pc:docChg chg="custSel modSld">
      <pc:chgData name="Max Homan" userId="bcdf7c51-739f-475b-b24d-e136e2c13f3d" providerId="ADAL" clId="{A8095871-4457-614D-B554-2D42EDF0F0FF}" dt="2022-10-18T09:23:39.291" v="8" actId="2711"/>
      <pc:docMkLst>
        <pc:docMk/>
      </pc:docMkLst>
      <pc:sldChg chg="delSp modSp">
        <pc:chgData name="Max Homan" userId="bcdf7c51-739f-475b-b24d-e136e2c13f3d" providerId="ADAL" clId="{A8095871-4457-614D-B554-2D42EDF0F0FF}" dt="2022-10-18T09:23:39.291" v="8" actId="2711"/>
        <pc:sldMkLst>
          <pc:docMk/>
          <pc:sldMk cId="388049023" sldId="580"/>
        </pc:sldMkLst>
        <pc:spChg chg="mod">
          <ac:chgData name="Max Homan" userId="bcdf7c51-739f-475b-b24d-e136e2c13f3d" providerId="ADAL" clId="{A8095871-4457-614D-B554-2D42EDF0F0FF}" dt="2022-10-18T09:23:39.291" v="8" actId="2711"/>
          <ac:spMkLst>
            <pc:docMk/>
            <pc:sldMk cId="388049023" sldId="580"/>
            <ac:spMk id="12" creationId="{1012EE27-51E0-4427-8BDD-19D9185BD258}"/>
          </ac:spMkLst>
        </pc:spChg>
        <pc:picChg chg="del">
          <ac:chgData name="Max Homan" userId="bcdf7c51-739f-475b-b24d-e136e2c13f3d" providerId="ADAL" clId="{A8095871-4457-614D-B554-2D42EDF0F0FF}" dt="2022-10-18T09:23:06.535" v="0" actId="478"/>
          <ac:picMkLst>
            <pc:docMk/>
            <pc:sldMk cId="388049023" sldId="580"/>
            <ac:picMk id="11" creationId="{00000000-0000-0000-0000-000000000000}"/>
          </ac:picMkLst>
        </pc:picChg>
      </pc:sldChg>
      <pc:sldChg chg="delSp modSp">
        <pc:chgData name="Max Homan" userId="bcdf7c51-739f-475b-b24d-e136e2c13f3d" providerId="ADAL" clId="{A8095871-4457-614D-B554-2D42EDF0F0FF}" dt="2022-10-18T09:23:29.216" v="5" actId="2711"/>
        <pc:sldMkLst>
          <pc:docMk/>
          <pc:sldMk cId="2893949797" sldId="581"/>
        </pc:sldMkLst>
        <pc:spChg chg="mod">
          <ac:chgData name="Max Homan" userId="bcdf7c51-739f-475b-b24d-e136e2c13f3d" providerId="ADAL" clId="{A8095871-4457-614D-B554-2D42EDF0F0FF}" dt="2022-10-18T09:23:29.216" v="5" actId="2711"/>
          <ac:spMkLst>
            <pc:docMk/>
            <pc:sldMk cId="2893949797" sldId="581"/>
            <ac:spMk id="12" creationId="{1012EE27-51E0-4427-8BDD-19D9185BD258}"/>
          </ac:spMkLst>
        </pc:spChg>
        <pc:picChg chg="del">
          <ac:chgData name="Max Homan" userId="bcdf7c51-739f-475b-b24d-e136e2c13f3d" providerId="ADAL" clId="{A8095871-4457-614D-B554-2D42EDF0F0FF}" dt="2022-10-18T09:23:08.858" v="1" actId="478"/>
          <ac:picMkLst>
            <pc:docMk/>
            <pc:sldMk cId="2893949797" sldId="581"/>
            <ac:picMk id="11" creationId="{00000000-0000-0000-0000-000000000000}"/>
          </ac:picMkLst>
        </pc:picChg>
      </pc:sldChg>
    </pc:docChg>
  </pc:docChgLst>
  <pc:docChgLst>
    <pc:chgData name="Max Homan" userId="S::max@solutionsfortheplanet.co.uk::bcdf7c51-739f-475b-b24d-e136e2c13f3d" providerId="AD" clId="Web-{A23B41D0-1B28-465A-B734-59087C3A1BC7}"/>
    <pc:docChg chg="modSld">
      <pc:chgData name="Max Homan" userId="S::max@solutionsfortheplanet.co.uk::bcdf7c51-739f-475b-b24d-e136e2c13f3d" providerId="AD" clId="Web-{A23B41D0-1B28-465A-B734-59087C3A1BC7}" dt="2022-10-18T09:39:03.856" v="7" actId="1076"/>
      <pc:docMkLst>
        <pc:docMk/>
      </pc:docMkLst>
      <pc:sldChg chg="modSp">
        <pc:chgData name="Max Homan" userId="S::max@solutionsfortheplanet.co.uk::bcdf7c51-739f-475b-b24d-e136e2c13f3d" providerId="AD" clId="Web-{A23B41D0-1B28-465A-B734-59087C3A1BC7}" dt="2022-10-18T09:39:03.856" v="7" actId="1076"/>
        <pc:sldMkLst>
          <pc:docMk/>
          <pc:sldMk cId="388049023" sldId="580"/>
        </pc:sldMkLst>
        <pc:spChg chg="mod">
          <ac:chgData name="Max Homan" userId="S::max@solutionsfortheplanet.co.uk::bcdf7c51-739f-475b-b24d-e136e2c13f3d" providerId="AD" clId="Web-{A23B41D0-1B28-465A-B734-59087C3A1BC7}" dt="2022-10-18T09:38:56.777" v="6" actId="20577"/>
          <ac:spMkLst>
            <pc:docMk/>
            <pc:sldMk cId="388049023" sldId="580"/>
            <ac:spMk id="12" creationId="{1012EE27-51E0-4427-8BDD-19D9185BD258}"/>
          </ac:spMkLst>
        </pc:spChg>
        <pc:picChg chg="mod">
          <ac:chgData name="Max Homan" userId="S::max@solutionsfortheplanet.co.uk::bcdf7c51-739f-475b-b24d-e136e2c13f3d" providerId="AD" clId="Web-{A23B41D0-1B28-465A-B734-59087C3A1BC7}" dt="2022-10-18T09:39:03.856" v="7" actId="1076"/>
          <ac:picMkLst>
            <pc:docMk/>
            <pc:sldMk cId="388049023" sldId="580"/>
            <ac:picMk id="19" creationId="{BE13E23B-7905-4518-94D2-38691A83E86D}"/>
          </ac:picMkLst>
        </pc:picChg>
      </pc:sldChg>
      <pc:sldChg chg="modSp">
        <pc:chgData name="Max Homan" userId="S::max@solutionsfortheplanet.co.uk::bcdf7c51-739f-475b-b24d-e136e2c13f3d" providerId="AD" clId="Web-{A23B41D0-1B28-465A-B734-59087C3A1BC7}" dt="2022-10-18T09:38:48.340" v="4"/>
        <pc:sldMkLst>
          <pc:docMk/>
          <pc:sldMk cId="2893949797" sldId="581"/>
        </pc:sldMkLst>
        <pc:spChg chg="mod">
          <ac:chgData name="Max Homan" userId="S::max@solutionsfortheplanet.co.uk::bcdf7c51-739f-475b-b24d-e136e2c13f3d" providerId="AD" clId="Web-{A23B41D0-1B28-465A-B734-59087C3A1BC7}" dt="2022-10-18T09:38:48.340" v="4"/>
          <ac:spMkLst>
            <pc:docMk/>
            <pc:sldMk cId="2893949797" sldId="581"/>
            <ac:spMk id="12" creationId="{1012EE27-51E0-4427-8BDD-19D9185BD258}"/>
          </ac:spMkLst>
        </pc:spChg>
        <pc:picChg chg="mod">
          <ac:chgData name="Max Homan" userId="S::max@solutionsfortheplanet.co.uk::bcdf7c51-739f-475b-b24d-e136e2c13f3d" providerId="AD" clId="Web-{A23B41D0-1B28-465A-B734-59087C3A1BC7}" dt="2022-10-18T09:38:43.339" v="2" actId="1076"/>
          <ac:picMkLst>
            <pc:docMk/>
            <pc:sldMk cId="2893949797" sldId="581"/>
            <ac:picMk id="7" creationId="{36679393-30BE-4833-A027-7AB9A2923881}"/>
          </ac:picMkLst>
        </pc:picChg>
      </pc:sldChg>
    </pc:docChg>
  </pc:docChgLst>
  <pc:docChgLst>
    <pc:chgData name="Sarah Milburn" userId="35fbde2a-b1e3-448a-9f49-4dae1250eaa7" providerId="ADAL" clId="{42311075-64BC-4B46-AD95-74D783CBBD08}"/>
    <pc:docChg chg="custSel delSld modSld">
      <pc:chgData name="Sarah Milburn" userId="35fbde2a-b1e3-448a-9f49-4dae1250eaa7" providerId="ADAL" clId="{42311075-64BC-4B46-AD95-74D783CBBD08}" dt="2021-02-09T11:36:06.845" v="521" actId="20577"/>
      <pc:docMkLst>
        <pc:docMk/>
      </pc:docMkLst>
      <pc:sldChg chg="del">
        <pc:chgData name="Sarah Milburn" userId="35fbde2a-b1e3-448a-9f49-4dae1250eaa7" providerId="ADAL" clId="{42311075-64BC-4B46-AD95-74D783CBBD08}" dt="2021-02-09T10:47:21.266" v="0" actId="2696"/>
        <pc:sldMkLst>
          <pc:docMk/>
          <pc:sldMk cId="1356930803" sldId="256"/>
        </pc:sldMkLst>
      </pc:sldChg>
      <pc:sldChg chg="modSp del mod">
        <pc:chgData name="Sarah Milburn" userId="35fbde2a-b1e3-448a-9f49-4dae1250eaa7" providerId="ADAL" clId="{42311075-64BC-4B46-AD95-74D783CBBD08}" dt="2021-02-09T11:17:21.643" v="58" actId="2696"/>
        <pc:sldMkLst>
          <pc:docMk/>
          <pc:sldMk cId="1923364579" sldId="291"/>
        </pc:sldMkLst>
        <pc:spChg chg="mod">
          <ac:chgData name="Sarah Milburn" userId="35fbde2a-b1e3-448a-9f49-4dae1250eaa7" providerId="ADAL" clId="{42311075-64BC-4B46-AD95-74D783CBBD08}" dt="2021-02-09T10:47:31.724" v="8" actId="20577"/>
          <ac:spMkLst>
            <pc:docMk/>
            <pc:sldMk cId="1923364579" sldId="291"/>
            <ac:spMk id="5" creationId="{273E8BB2-E48C-44BA-B16B-3A6FB63C1074}"/>
          </ac:spMkLst>
        </pc:spChg>
      </pc:sldChg>
      <pc:sldChg chg="modSp del mod">
        <pc:chgData name="Sarah Milburn" userId="35fbde2a-b1e3-448a-9f49-4dae1250eaa7" providerId="ADAL" clId="{42311075-64BC-4B46-AD95-74D783CBBD08}" dt="2021-02-09T11:13:20.708" v="13" actId="2696"/>
        <pc:sldMkLst>
          <pc:docMk/>
          <pc:sldMk cId="4128058186" sldId="312"/>
        </pc:sldMkLst>
        <pc:spChg chg="mod">
          <ac:chgData name="Sarah Milburn" userId="35fbde2a-b1e3-448a-9f49-4dae1250eaa7" providerId="ADAL" clId="{42311075-64BC-4B46-AD95-74D783CBBD08}" dt="2021-02-09T10:47:26.925" v="4" actId="20577"/>
          <ac:spMkLst>
            <pc:docMk/>
            <pc:sldMk cId="4128058186" sldId="312"/>
            <ac:spMk id="5" creationId="{273E8BB2-E48C-44BA-B16B-3A6FB63C1074}"/>
          </ac:spMkLst>
        </pc:spChg>
      </pc:sldChg>
      <pc:sldChg chg="modSp mod modNotesTx">
        <pc:chgData name="Sarah Milburn" userId="35fbde2a-b1e3-448a-9f49-4dae1250eaa7" providerId="ADAL" clId="{42311075-64BC-4B46-AD95-74D783CBBD08}" dt="2021-02-09T11:36:06.845" v="521" actId="20577"/>
        <pc:sldMkLst>
          <pc:docMk/>
          <pc:sldMk cId="388049023" sldId="580"/>
        </pc:sldMkLst>
        <pc:spChg chg="mod">
          <ac:chgData name="Sarah Milburn" userId="35fbde2a-b1e3-448a-9f49-4dae1250eaa7" providerId="ADAL" clId="{42311075-64BC-4B46-AD95-74D783CBBD08}" dt="2021-02-09T10:47:36.658" v="12" actId="20577"/>
          <ac:spMkLst>
            <pc:docMk/>
            <pc:sldMk cId="388049023" sldId="580"/>
            <ac:spMk id="5" creationId="{273E8BB2-E48C-44BA-B16B-3A6FB63C1074}"/>
          </ac:spMkLst>
        </pc:spChg>
      </pc:sldChg>
      <pc:sldChg chg="modNotesTx">
        <pc:chgData name="Sarah Milburn" userId="35fbde2a-b1e3-448a-9f49-4dae1250eaa7" providerId="ADAL" clId="{42311075-64BC-4B46-AD95-74D783CBBD08}" dt="2021-02-09T11:16:33.491" v="57" actId="20577"/>
        <pc:sldMkLst>
          <pc:docMk/>
          <pc:sldMk cId="2893949797" sldId="5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1750F-681E-4478-9A61-BAF24CDEFE42}" type="datetimeFigureOut">
              <a:rPr lang="en-GB" smtClean="0"/>
              <a:t>26/10/2022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DD181-E5F1-4DD1-AE6A-017875AC1360}" type="slidenum">
              <a:rPr lang="en-GB" smtClean="0"/>
              <a:t>‹#›</a:t>
            </a:fld>
            <a:endParaRPr lang="en-GB"/>
          </a:p>
        </p:txBody>
      </p:sp>
    </p:spTree>
    <p:extLst>
      <p:ext uri="{BB962C8B-B14F-4D97-AF65-F5344CB8AC3E}">
        <p14:creationId xmlns:p14="http://schemas.microsoft.com/office/powerpoint/2010/main" val="219498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b="1" dirty="0"/>
              <a:t>Branding</a:t>
            </a:r>
            <a:endParaRPr lang="en-GB"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Branding is more than</a:t>
            </a:r>
            <a:r>
              <a:rPr lang="en-GB" sz="1100" kern="1200" baseline="0" dirty="0">
                <a:solidFill>
                  <a:schemeClr val="tx1"/>
                </a:solidFill>
                <a:effectLst/>
                <a:latin typeface="+mn-lt"/>
                <a:ea typeface="+mn-ea"/>
                <a:cs typeface="+mn-cs"/>
              </a:rPr>
              <a:t> just</a:t>
            </a:r>
            <a:r>
              <a:rPr lang="en-GB" sz="1100" kern="1200" dirty="0">
                <a:solidFill>
                  <a:schemeClr val="tx1"/>
                </a:solidFill>
                <a:effectLst/>
                <a:latin typeface="+mn-lt"/>
                <a:ea typeface="+mn-ea"/>
                <a:cs typeface="+mn-cs"/>
              </a:rPr>
              <a:t> a logo and a slogan, but they are a good place to start.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For example, take a look at all these strong brands on the screen.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First of all – let’s just start generally – what do you notice about the logos in general?  Can you describe them?  Think about things like the colours used, how they look , what impact they have on you, etc. </a:t>
            </a:r>
            <a:r>
              <a:rPr lang="en-GB" sz="1100" b="1" kern="1200" dirty="0">
                <a:solidFill>
                  <a:schemeClr val="tx1"/>
                </a:solidFill>
                <a:effectLst/>
                <a:latin typeface="+mn-lt"/>
                <a:ea typeface="+mn-ea"/>
                <a:cs typeface="+mn-cs"/>
              </a:rPr>
              <a:t>(simple designs, not too many colours, bold and bright, sometimes just a symbol, some have hidden messages and meanings, etc)</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Can you </a:t>
            </a:r>
            <a:r>
              <a:rPr lang="en-GB" sz="1100" b="0" dirty="0">
                <a:cs typeface="Calibri"/>
              </a:rPr>
              <a:t>tell </a:t>
            </a:r>
            <a:r>
              <a:rPr lang="en-GB" sz="1100" dirty="0">
                <a:cs typeface="Calibri"/>
              </a:rPr>
              <a:t>me which organisation/company the logo represents and if there are any hidden meanings/messages? </a:t>
            </a:r>
          </a:p>
          <a:p>
            <a:pPr marL="171450" indent="-171450">
              <a:buFont typeface="Arial" panose="020B0604020202020204" pitchFamily="34" charset="0"/>
              <a:buChar char="•"/>
            </a:pPr>
            <a:r>
              <a:rPr lang="en-GB" sz="1100" b="0" dirty="0">
                <a:cs typeface="Calibri"/>
              </a:rPr>
              <a:t>How about slogans – does anyone know what we mean by the word ‘slogan’ or ‘tagline’?  Can you give me a few examples?  So what makes a good slogan? </a:t>
            </a:r>
            <a:r>
              <a:rPr lang="en-GB" sz="1100" b="1" dirty="0">
                <a:cs typeface="Calibri"/>
              </a:rPr>
              <a:t>(catchy, simple, rhyming, funny, etc.)</a:t>
            </a:r>
            <a:endParaRPr lang="en-GB" sz="1100" b="0" dirty="0">
              <a:cs typeface="Calibri"/>
            </a:endParaRPr>
          </a:p>
          <a:p>
            <a:pPr fontAlgn="base"/>
            <a:r>
              <a:rPr lang="en-GB" sz="1100" b="1" dirty="0"/>
              <a:t>A logo must be simple.</a:t>
            </a:r>
            <a:r>
              <a:rPr lang="en-GB" sz="1100" dirty="0"/>
              <a:t> </a:t>
            </a:r>
            <a:r>
              <a:rPr lang="en-GB" sz="1100" b="1" dirty="0"/>
              <a:t>A logo must be memorable.</a:t>
            </a:r>
            <a:r>
              <a:rPr lang="en-GB" sz="1100" dirty="0"/>
              <a:t> </a:t>
            </a:r>
            <a:r>
              <a:rPr lang="en-GB" sz="1100" b="1" dirty="0"/>
              <a:t>A logo must be enduring.</a:t>
            </a:r>
            <a:r>
              <a:rPr lang="en-GB" sz="1100" dirty="0"/>
              <a:t> </a:t>
            </a:r>
            <a:r>
              <a:rPr lang="en-GB" sz="1100" b="1" dirty="0"/>
              <a:t>A logo must be versatile.</a:t>
            </a:r>
            <a:r>
              <a:rPr lang="en-GB" sz="1100" dirty="0"/>
              <a:t> </a:t>
            </a:r>
            <a:r>
              <a:rPr lang="en-GB" sz="1100" b="1" dirty="0"/>
              <a:t>A logo must be appropriate.</a:t>
            </a:r>
            <a:r>
              <a:rPr lang="en-GB" sz="1100" dirty="0"/>
              <a:t> </a:t>
            </a:r>
          </a:p>
          <a:p>
            <a:pPr fontAlgn="base"/>
            <a:endParaRPr lang="en-GB" sz="1100" dirty="0"/>
          </a:p>
          <a:p>
            <a:r>
              <a:rPr lang="en-GB" b="1" u="sng" dirty="0"/>
              <a:t>Museum of London </a:t>
            </a:r>
            <a:r>
              <a:rPr lang="en-GB" b="1" dirty="0"/>
              <a:t>- London is built on other </a:t>
            </a:r>
            <a:r>
              <a:rPr lang="en-GB" b="1" dirty="0" err="1"/>
              <a:t>Londons</a:t>
            </a:r>
            <a:r>
              <a:rPr lang="en-GB" b="1" dirty="0"/>
              <a:t> – Medieval London, Roman London, whatever there was before London. The logo has an interesting, organic look. The shapes of colour actually represent something, though, and aren’t just abstracted blobs of colour. They show the geography of London and how it has changed over time, representing the constant change of London and its people in the past, the present, and looking towards the future.</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cs typeface="Calibri"/>
              </a:rPr>
              <a:t>IGEM</a:t>
            </a:r>
            <a:r>
              <a:rPr lang="en-GB" b="1" dirty="0">
                <a:cs typeface="Calibri"/>
              </a:rPr>
              <a:t> – </a:t>
            </a:r>
            <a:r>
              <a:rPr lang="en-GB" sz="1200" b="1" dirty="0">
                <a:effectLst/>
              </a:rPr>
              <a:t>IGEM (Institution of Gas Engineers &amp; Managers) is one of our business partners, and is a membership networking organisation for people working in the gas industry.  The ‘hidden’ messages are two people meeting/shaking hands and a gas flame.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err="1">
                <a:cs typeface="Calibri"/>
              </a:rPr>
              <a:t>Playstation</a:t>
            </a:r>
            <a:r>
              <a:rPr lang="en-GB" b="1" dirty="0">
                <a:cs typeface="Calibri"/>
              </a:rPr>
              <a:t> – the 'shadow' of the P is the S for PlayStation. </a:t>
            </a:r>
            <a:r>
              <a:rPr lang="en-GB" b="1" dirty="0"/>
              <a:t>It’s a powerful enough brand that it can be recognised by a symbol alone.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effectLst/>
                <a:cs typeface="Calibri"/>
              </a:rPr>
              <a:t>N</a:t>
            </a:r>
            <a:r>
              <a:rPr lang="en-GB" b="1" u="sng" dirty="0">
                <a:cs typeface="Calibri"/>
              </a:rPr>
              <a:t>ike</a:t>
            </a:r>
            <a:r>
              <a:rPr lang="en-GB" b="1" dirty="0">
                <a:cs typeface="Calibri"/>
              </a:rPr>
              <a:t> – </a:t>
            </a:r>
            <a:r>
              <a:rPr lang="en-GB" b="1" dirty="0"/>
              <a:t>The Nike “Swoosh” logo symbolizes the wing in the far-famed statue of the Greek Goddess of victory, Nike, who largely influenced countless brave warriors.  The Swoosh is a sound that we hear when something zips past quickly by our side. This word stands for fast sound, speed, and motion.  It’s a powerful enough brand that it can be recognised by a symbol alone.</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cs typeface="Calibri"/>
              </a:rPr>
              <a:t>Disney</a:t>
            </a:r>
            <a:r>
              <a:rPr lang="en-GB" b="1" dirty="0">
                <a:cs typeface="Calibri"/>
              </a:rPr>
              <a:t> –</a:t>
            </a:r>
            <a:r>
              <a:rPr lang="en-GB" dirty="0">
                <a:cs typeface="Calibri"/>
              </a:rPr>
              <a:t> </a:t>
            </a:r>
            <a:r>
              <a:rPr lang="en-GB" b="1" dirty="0">
                <a:cs typeface="Calibri"/>
              </a:rPr>
              <a:t>inspired by Walt Disney's signature. </a:t>
            </a:r>
            <a:r>
              <a:rPr lang="en-GB" b="1" dirty="0"/>
              <a:t>It’s a powerful enough brand that it can be recognised by a symbol alone.</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cs typeface="Calibri"/>
              </a:rPr>
              <a:t>Olympic Rings </a:t>
            </a:r>
            <a:r>
              <a:rPr lang="en-GB" b="1" dirty="0">
                <a:cs typeface="Calibri"/>
              </a:rPr>
              <a:t>- </a:t>
            </a:r>
            <a:r>
              <a:rPr lang="en-GB" b="1" dirty="0"/>
              <a:t>The Olympic symbol expresses the activity of the Olympic Movement and represents the union of the five continents and the meeting of athletes from throughout the world at the Olympic Games. The full-colour Olympic rings are the embodiment of Pierre de Coubertin’s original vision; “full-colour” refers to the six Olympic colours – blue, yellow, black, green and red on a white background – which symbolise Olympism’s universality. Though he is believed to have stated that his design was 'truly an international symbol' with the six colours (white included) reproducing the colours of all nations, as they appear on the flags of the world; i.e. "blue and yellow of Sweden, the blue and white of Greece, the tricolours of France, England and America, Germany, Belgium, Italy, Hungary, the yellow and red of Spain next to the novelties of Brazil or Australia, with old Japan and new </a:t>
            </a:r>
            <a:r>
              <a:rPr lang="en-GB" b="1" dirty="0" err="1"/>
              <a:t>China.“It’s</a:t>
            </a:r>
            <a:r>
              <a:rPr lang="en-GB" b="1" dirty="0"/>
              <a:t> a powerful enough brand that it can be recognised by a symbol alone.</a:t>
            </a:r>
          </a:p>
          <a:p>
            <a:r>
              <a:rPr lang="en-GB" b="1" u="sng" dirty="0">
                <a:cs typeface="Calibri"/>
              </a:rPr>
              <a:t>Ecosia</a:t>
            </a:r>
            <a:r>
              <a:rPr lang="en-GB" b="1" dirty="0">
                <a:cs typeface="Calibri"/>
              </a:rPr>
              <a:t> - The search engine that everyone should be using instead of Google!  If you haven’t heard of it, check it out and start using it! They use the profit they make from your searches to plant trees where they are needed most.  Plant trees with every search. Over 113,500,000 trees planted!</a:t>
            </a:r>
          </a:p>
          <a:p>
            <a:r>
              <a:rPr lang="en-GB" b="1" u="sng" dirty="0">
                <a:cs typeface="Calibri"/>
              </a:rPr>
              <a:t>Toblerone</a:t>
            </a:r>
            <a:r>
              <a:rPr lang="en-GB" b="1" dirty="0">
                <a:cs typeface="Calibri"/>
              </a:rPr>
              <a:t> - </a:t>
            </a:r>
            <a:r>
              <a:rPr lang="en-GB" b="1" dirty="0"/>
              <a:t>Toblerone is a company from Bern, Switzerland; home to the Matterhorn Mountain (hence the triangular shape of the chocolate) and also known as the “City of Bears”. See if you can spot the bear nestled within the mountain design. This is a great example of incorporating a company’s roots into their logo so they never forget their origins.</a:t>
            </a:r>
          </a:p>
          <a:p>
            <a:r>
              <a:rPr lang="en-GB" b="1" u="sng" dirty="0">
                <a:cs typeface="Calibri"/>
              </a:rPr>
              <a:t>Le Tour de France </a:t>
            </a:r>
            <a:r>
              <a:rPr lang="en-GB" b="1" dirty="0">
                <a:cs typeface="Calibri"/>
              </a:rPr>
              <a:t>– This logo</a:t>
            </a:r>
            <a:r>
              <a:rPr lang="en-GB" b="1" dirty="0"/>
              <a:t> has two hidden messages inside it. The first is a bit more obvious, with a cyclist making up the letter ‘r’, with the ‘o’ and ‘u’ and yellow circle making up the bike, but the second is more subtle. The yellow circle that acts as the bike’s wheel is also a sun, indicating that the events of the race only occur in the daytime.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cs typeface="Calibri"/>
              </a:rPr>
              <a:t>Beats</a:t>
            </a:r>
            <a:r>
              <a:rPr lang="en-GB" b="1" dirty="0">
                <a:cs typeface="Calibri"/>
              </a:rPr>
              <a:t> - </a:t>
            </a:r>
            <a:r>
              <a:rPr lang="en-GB" b="1" dirty="0"/>
              <a:t>The logo for Beats by Dre is pretty simple. The ‘b’ is enclosed in a circle followed by the brand name. The circle, though, isn’t just a circle. It actually represents a human’s head, and the ‘b’ letterform represents the brand’s headphones. This gives the brand a personal element, allowing a customer to see themselves in the headphones. It’s a powerful enough brand that it can be recognised by a symbol alone.</a:t>
            </a:r>
            <a:endParaRPr lang="en-GB" b="1" dirty="0">
              <a:cs typeface="Calibri"/>
            </a:endParaRPr>
          </a:p>
          <a:p>
            <a:r>
              <a:rPr lang="en-GB" b="1" u="sng" dirty="0">
                <a:cs typeface="Calibri"/>
              </a:rPr>
              <a:t>Amazon</a:t>
            </a:r>
            <a:r>
              <a:rPr lang="en-GB" b="1" dirty="0">
                <a:cs typeface="Calibri"/>
              </a:rPr>
              <a:t> - </a:t>
            </a:r>
            <a:r>
              <a:rPr lang="en-GB" b="1" dirty="0"/>
              <a:t>The yellow arrow in their logo starts at the letter ‘a’ and ends at the letter ‘z’, implying that they sell everything from a to z. The arrow also represents a smile, with the arrowhead being a stylized dimple or smile line. The smile indicates the happiness people feel when they shop with Amazon. The brand is becoming even stronger, as they have started using the arrow symbol on its own.</a:t>
            </a:r>
          </a:p>
          <a:p>
            <a:endParaRPr lang="en-GB" b="1" dirty="0"/>
          </a:p>
          <a:p>
            <a:endParaRPr lang="en-GB" sz="11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250401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b="1" kern="1200" dirty="0">
                <a:solidFill>
                  <a:schemeClr val="tx1"/>
                </a:solidFill>
                <a:effectLst/>
                <a:latin typeface="+mn-lt"/>
                <a:ea typeface="+mn-ea"/>
                <a:cs typeface="+mn-cs"/>
              </a:rPr>
              <a:t>Don’t be afraid to change/adapt/evolve your logo</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dirty="0">
                <a:cs typeface="Calibri" panose="020F0502020204030204"/>
              </a:rPr>
              <a:t>Look at the first Apple logo compared to now.  Sometimes you have to adapt/change/evolve your ideas until you find the one that works – and that doesn't just apply to logos, but to your whole Big Idea itself!</a:t>
            </a:r>
          </a:p>
          <a:p>
            <a:endParaRPr lang="en-GB" sz="1100" dirty="0">
              <a:cs typeface="Calibri" panose="020F0502020204030204"/>
            </a:endParaRPr>
          </a:p>
          <a:p>
            <a:pPr algn="l" fontAlgn="base"/>
            <a:r>
              <a:rPr lang="en-US" sz="1600" b="0" i="0" dirty="0">
                <a:solidFill>
                  <a:srgbClr val="6A7071"/>
                </a:solidFill>
                <a:effectLst/>
                <a:latin typeface="Nunito Sans"/>
              </a:rPr>
              <a:t>Apple's original logo design was considered quite complicated for its intricate nature.</a:t>
            </a:r>
          </a:p>
          <a:p>
            <a:pPr algn="l" fontAlgn="base"/>
            <a:r>
              <a:rPr lang="en-US" sz="1600" b="0" i="0" dirty="0">
                <a:solidFill>
                  <a:srgbClr val="6A7071"/>
                </a:solidFill>
                <a:effectLst/>
                <a:latin typeface="Nunito Sans"/>
              </a:rPr>
              <a:t>It depicts the famous story of the discovery of gravity when Isaac Newton was sitting under a tree, and an apple falls on him. </a:t>
            </a:r>
            <a:r>
              <a:rPr lang="en-US" sz="2400" b="0" i="0" dirty="0">
                <a:solidFill>
                  <a:srgbClr val="424242"/>
                </a:solidFill>
                <a:effectLst/>
                <a:latin typeface="Poppins"/>
              </a:rPr>
              <a:t>The Logo included a quote from William Wordsworth, a romantic English poet; “Newton… a mind forever voyaging through strange seas of thought.” The poem was written on the frame of the logo.</a:t>
            </a:r>
            <a:endParaRPr lang="en-US" sz="1600" b="0" i="0" dirty="0">
              <a:solidFill>
                <a:srgbClr val="6A7071"/>
              </a:solidFill>
              <a:effectLst/>
              <a:latin typeface="Nunito Sans"/>
            </a:endParaRPr>
          </a:p>
          <a:p>
            <a:endParaRPr lang="en-GB" sz="1100" dirty="0">
              <a:cs typeface="Calibri" panose="020F0502020204030204"/>
            </a:endParaRPr>
          </a:p>
          <a:p>
            <a:pPr algn="l"/>
            <a:r>
              <a:rPr lang="en-US" sz="1600" b="0" i="0" dirty="0">
                <a:solidFill>
                  <a:srgbClr val="6A7071"/>
                </a:solidFill>
                <a:effectLst/>
                <a:latin typeface="Nunito Sans"/>
              </a:rPr>
              <a:t>Apple's new logo design used an Apple that was bitten from the right side. </a:t>
            </a:r>
            <a:r>
              <a:rPr lang="en-US" sz="2400" b="0" i="0" dirty="0">
                <a:solidFill>
                  <a:srgbClr val="424242"/>
                </a:solidFill>
                <a:effectLst/>
                <a:latin typeface="Poppins"/>
              </a:rPr>
              <a:t>The “bite” in the Apple logo was originally implemented so that people would know that it represented an apple, and not a cherry tomato.  It also lent itself to a nerdy play on words (bite/byte), a fitting reference for a tech company.</a:t>
            </a:r>
          </a:p>
          <a:p>
            <a:pPr algn="l"/>
            <a:r>
              <a:rPr lang="en-US" sz="2400" b="0" i="0" dirty="0">
                <a:solidFill>
                  <a:srgbClr val="424242"/>
                </a:solidFill>
                <a:effectLst/>
                <a:latin typeface="Poppins"/>
              </a:rPr>
              <a:t>It contained a rainbow spectrum, a nod towards Apple’s computer Apple II, which was the world’s first computer with a </a:t>
            </a:r>
            <a:r>
              <a:rPr lang="en-US" sz="2400" b="0" i="0" dirty="0" err="1">
                <a:solidFill>
                  <a:srgbClr val="424242"/>
                </a:solidFill>
                <a:effectLst/>
                <a:latin typeface="Poppins"/>
              </a:rPr>
              <a:t>colour</a:t>
            </a:r>
            <a:r>
              <a:rPr lang="en-US" sz="2400" b="0" i="0" dirty="0">
                <a:solidFill>
                  <a:srgbClr val="424242"/>
                </a:solidFill>
                <a:effectLst/>
                <a:latin typeface="Poppins"/>
              </a:rPr>
              <a:t> display.  The logo debuted a little before the computer’s launch. There was no rhyme or reason behind the placement of the </a:t>
            </a:r>
            <a:r>
              <a:rPr lang="en-US" sz="2400" b="0" i="0" dirty="0" err="1">
                <a:solidFill>
                  <a:srgbClr val="424242"/>
                </a:solidFill>
                <a:effectLst/>
                <a:latin typeface="Poppins"/>
              </a:rPr>
              <a:t>colours</a:t>
            </a:r>
            <a:r>
              <a:rPr lang="en-US" sz="2400" b="0" i="0" dirty="0">
                <a:solidFill>
                  <a:srgbClr val="424242"/>
                </a:solidFill>
                <a:effectLst/>
                <a:latin typeface="Poppins"/>
              </a:rPr>
              <a:t> themselves, although Steve Jobs wanted to have green at the top “because that’s where the leaf was.</a:t>
            </a:r>
          </a:p>
          <a:p>
            <a:endParaRPr lang="en-GB" sz="1100" b="0" i="0" dirty="0">
              <a:solidFill>
                <a:srgbClr val="6A7071"/>
              </a:solidFill>
              <a:effectLst/>
              <a:latin typeface="Nunito Sans"/>
              <a:cs typeface="Calibri" panose="020F0502020204030204"/>
            </a:endParaRPr>
          </a:p>
          <a:p>
            <a:r>
              <a:rPr lang="en-US" sz="1600" b="0" i="0" dirty="0">
                <a:solidFill>
                  <a:srgbClr val="6A7071"/>
                </a:solidFill>
                <a:effectLst/>
                <a:latin typeface="Nunito Sans"/>
              </a:rPr>
              <a:t>The rainbow </a:t>
            </a:r>
            <a:r>
              <a:rPr lang="en-US" sz="1600" b="0" i="0" dirty="0" err="1">
                <a:solidFill>
                  <a:srgbClr val="6A7071"/>
                </a:solidFill>
                <a:effectLst/>
                <a:latin typeface="Nunito Sans"/>
              </a:rPr>
              <a:t>colour</a:t>
            </a:r>
            <a:r>
              <a:rPr lang="en-US" sz="1600" b="0" i="0" dirty="0">
                <a:solidFill>
                  <a:srgbClr val="6A7071"/>
                </a:solidFill>
                <a:effectLst/>
                <a:latin typeface="Nunito Sans"/>
              </a:rPr>
              <a:t> logo remained the brand identity of Apple for more than two decades.</a:t>
            </a:r>
          </a:p>
          <a:p>
            <a:endParaRPr lang="en-US" sz="1600" b="0" i="0" dirty="0">
              <a:solidFill>
                <a:srgbClr val="6A7071"/>
              </a:solidFill>
              <a:effectLst/>
              <a:latin typeface="Nunito Sans"/>
              <a:cs typeface="Calibri" panose="020F0502020204030204"/>
            </a:endParaRPr>
          </a:p>
          <a:p>
            <a:pPr algn="l"/>
            <a:r>
              <a:rPr lang="en-US" sz="2400" b="0" i="0" dirty="0">
                <a:solidFill>
                  <a:srgbClr val="424242"/>
                </a:solidFill>
                <a:effectLst/>
                <a:latin typeface="Poppins"/>
              </a:rPr>
              <a:t>When Apple released their first ever iMac, the Bondi Blue, the logo was changed and its rainbow </a:t>
            </a:r>
            <a:r>
              <a:rPr lang="en-US" sz="2400" b="0" i="0" dirty="0" err="1">
                <a:solidFill>
                  <a:srgbClr val="424242"/>
                </a:solidFill>
                <a:effectLst/>
                <a:latin typeface="Poppins"/>
              </a:rPr>
              <a:t>colours</a:t>
            </a:r>
            <a:r>
              <a:rPr lang="en-US" sz="2400" b="0" i="0" dirty="0">
                <a:solidFill>
                  <a:srgbClr val="424242"/>
                </a:solidFill>
                <a:effectLst/>
                <a:latin typeface="Poppins"/>
              </a:rPr>
              <a:t> disregarded.</a:t>
            </a:r>
          </a:p>
          <a:p>
            <a:pPr algn="l"/>
            <a:r>
              <a:rPr lang="en-US" sz="2400" b="0" i="0" dirty="0">
                <a:solidFill>
                  <a:srgbClr val="424242"/>
                </a:solidFill>
                <a:effectLst/>
                <a:latin typeface="Poppins"/>
              </a:rPr>
              <a:t>The rainbow-colored logo would have looked silly, childish and out of place on the sky-blue computer.  They simplified the design to a monochrome look – which was also cheaper to produce than the </a:t>
            </a:r>
            <a:r>
              <a:rPr lang="en-US" sz="2400" b="0" i="0" dirty="0" err="1">
                <a:solidFill>
                  <a:srgbClr val="424242"/>
                </a:solidFill>
                <a:effectLst/>
                <a:latin typeface="Poppins"/>
              </a:rPr>
              <a:t>multicoloured</a:t>
            </a:r>
            <a:r>
              <a:rPr lang="en-US" sz="2400" b="0" i="0" dirty="0">
                <a:solidFill>
                  <a:srgbClr val="424242"/>
                </a:solidFill>
                <a:effectLst/>
                <a:latin typeface="Poppins"/>
              </a:rPr>
              <a:t> one.</a:t>
            </a:r>
            <a:endParaRPr lang="en-US" sz="1600" b="0" i="0" dirty="0">
              <a:solidFill>
                <a:srgbClr val="6A7071"/>
              </a:solidFill>
              <a:effectLst/>
              <a:latin typeface="Nunito Sans"/>
            </a:endParaRPr>
          </a:p>
          <a:p>
            <a:endParaRPr lang="en-GB" sz="1100" dirty="0">
              <a:cs typeface="Calibri" panose="020F0502020204030204"/>
            </a:endParaRPr>
          </a:p>
          <a:p>
            <a:endParaRPr lang="en-GB" sz="1100" dirty="0">
              <a:cs typeface="Calibri" panose="020F0502020204030204"/>
            </a:endParaRPr>
          </a:p>
          <a:p>
            <a:pPr eaLnBrk="1" hangingPunct="1"/>
            <a:endParaRPr lang="en-US" altLang="en-US" sz="1100" dirty="0">
              <a:ea typeface="ＭＳ Ｐゴシック" charset="-128"/>
            </a:endParaRPr>
          </a:p>
          <a:p>
            <a:pPr eaLnBrk="1" hangingPunct="1"/>
            <a:endParaRPr lang="en-US" altLang="en-US" sz="1100"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339799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329D3-AFB2-41B0-0268-A02B8CFD1FDA}"/>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0F6D8AD-5796-6CA8-4BF8-9341F10883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11A4FE-C7DC-FF16-1568-4F02A1291D9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26BA44-84DC-C37F-92B7-A44FED5F8D72}"/>
              </a:ext>
            </a:extLst>
          </p:cNvPr>
          <p:cNvSpPr>
            <a:spLocks noGrp="1"/>
          </p:cNvSpPr>
          <p:nvPr>
            <p:ph type="ctrTitle"/>
          </p:nvPr>
        </p:nvSpPr>
        <p:spPr>
          <a:xfrm>
            <a:off x="1524000" y="3653187"/>
            <a:ext cx="9144000" cy="2387600"/>
          </a:xfrm>
        </p:spPr>
        <p:txBody>
          <a:bodyPr anchor="b"/>
          <a:lstStyle>
            <a:lvl1pPr algn="ctr">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53DC35F-40BC-6DF5-8A38-1D6C945A5EF3}"/>
              </a:ext>
            </a:extLst>
          </p:cNvPr>
          <p:cNvSpPr>
            <a:spLocks noGrp="1"/>
          </p:cNvSpPr>
          <p:nvPr>
            <p:ph type="subTitle" idx="1" hasCustomPrompt="1"/>
          </p:nvPr>
        </p:nvSpPr>
        <p:spPr>
          <a:xfrm>
            <a:off x="1524000" y="6084186"/>
            <a:ext cx="9144000" cy="52575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subheading</a:t>
            </a:r>
          </a:p>
        </p:txBody>
      </p:sp>
      <p:pic>
        <p:nvPicPr>
          <p:cNvPr id="7" name="Picture 6" descr="Diagram&#10;&#10;Description automatically generated">
            <a:extLst>
              <a:ext uri="{FF2B5EF4-FFF2-40B4-BE49-F238E27FC236}">
                <a16:creationId xmlns:a16="http://schemas.microsoft.com/office/drawing/2014/main" id="{367C32E3-9F68-49CE-F606-218351416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76" y="1014855"/>
            <a:ext cx="6875448" cy="4296247"/>
          </a:xfrm>
          <a:prstGeom prst="rect">
            <a:avLst/>
          </a:prstGeom>
        </p:spPr>
      </p:pic>
      <p:grpSp>
        <p:nvGrpSpPr>
          <p:cNvPr id="4" name="Group 3">
            <a:extLst>
              <a:ext uri="{FF2B5EF4-FFF2-40B4-BE49-F238E27FC236}">
                <a16:creationId xmlns:a16="http://schemas.microsoft.com/office/drawing/2014/main" id="{A5DD040A-FE76-3278-ED69-ECEF306F7023}"/>
              </a:ext>
            </a:extLst>
          </p:cNvPr>
          <p:cNvGrpSpPr/>
          <p:nvPr/>
        </p:nvGrpSpPr>
        <p:grpSpPr>
          <a:xfrm>
            <a:off x="838200" y="6581001"/>
            <a:ext cx="10515600" cy="308909"/>
            <a:chOff x="838200" y="6581001"/>
            <a:chExt cx="10515600" cy="308909"/>
          </a:xfrm>
        </p:grpSpPr>
        <p:sp>
          <p:nvSpPr>
            <p:cNvPr id="5" name="TextBox 4">
              <a:extLst>
                <a:ext uri="{FF2B5EF4-FFF2-40B4-BE49-F238E27FC236}">
                  <a16:creationId xmlns:a16="http://schemas.microsoft.com/office/drawing/2014/main" id="{18834257-27E5-898B-86DF-5557BF44AC6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6" name="TextBox 5">
              <a:extLst>
                <a:ext uri="{FF2B5EF4-FFF2-40B4-BE49-F238E27FC236}">
                  <a16:creationId xmlns:a16="http://schemas.microsoft.com/office/drawing/2014/main" id="{3598DF93-1969-48B4-3AC4-5DD2F90489DB}"/>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5BF8240E-5DF3-5824-4F64-CAABCCEBC6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0256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687669-647C-0BFA-BAC0-1996E9556AE6}"/>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BD8FDAA-9EB4-D4E6-AFBE-30A271BD0D5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C0334-3108-A762-916A-A64565716D11}"/>
              </a:ext>
            </a:extLst>
          </p:cNvPr>
          <p:cNvSpPr/>
          <p:nvPr/>
        </p:nvSpPr>
        <p:spPr>
          <a:xfrm>
            <a:off x="-471539" y="4962044"/>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741742A-0871-CBF6-CD56-29AF5199C338}"/>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1F8C7507-2B25-01B9-A1C3-5545FB855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FC2769F2-C7E0-5F55-CF02-141A1E2F59D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599B8D8-BE05-D6D9-1864-B1EB8E97EF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8" name="Group 7">
            <a:extLst>
              <a:ext uri="{FF2B5EF4-FFF2-40B4-BE49-F238E27FC236}">
                <a16:creationId xmlns:a16="http://schemas.microsoft.com/office/drawing/2014/main" id="{6B4EDED8-B0E3-DB9F-69F7-6724D42383DD}"/>
              </a:ext>
            </a:extLst>
          </p:cNvPr>
          <p:cNvGrpSpPr/>
          <p:nvPr/>
        </p:nvGrpSpPr>
        <p:grpSpPr>
          <a:xfrm>
            <a:off x="838200" y="6581001"/>
            <a:ext cx="10515600" cy="308909"/>
            <a:chOff x="838200" y="6581001"/>
            <a:chExt cx="10515600" cy="308909"/>
          </a:xfrm>
        </p:grpSpPr>
        <p:sp>
          <p:nvSpPr>
            <p:cNvPr id="12" name="TextBox 11">
              <a:extLst>
                <a:ext uri="{FF2B5EF4-FFF2-40B4-BE49-F238E27FC236}">
                  <a16:creationId xmlns:a16="http://schemas.microsoft.com/office/drawing/2014/main" id="{F2DFF574-B814-0DDC-EF69-EA96E9088C6C}"/>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93DAAEA5-90EF-EA7B-B80A-0AE49028FE4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DF22FB35-C6EA-B738-5DD9-A74A62CC27EE}"/>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4114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50D74-C6B5-4345-122E-EB788E6A62EB}"/>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29838AE-B660-60FB-6546-F1B1D2AAB957}"/>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8FE4F2-A264-F261-35D7-BBF90F1AD725}"/>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693DC75-33CB-A80F-D15E-AD53D38C49E1}"/>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5C98195B-DC9C-603A-6E92-80272EBB0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2931" y="736523"/>
            <a:ext cx="3278879" cy="2048866"/>
          </a:xfrm>
          <a:prstGeom prst="rect">
            <a:avLst/>
          </a:prstGeom>
        </p:spPr>
      </p:pic>
      <p:sp>
        <p:nvSpPr>
          <p:cNvPr id="2" name="Vertical Title 1">
            <a:extLst>
              <a:ext uri="{FF2B5EF4-FFF2-40B4-BE49-F238E27FC236}">
                <a16:creationId xmlns:a16="http://schemas.microsoft.com/office/drawing/2014/main" id="{CC5CCC94-D79E-982C-05B9-3AB306D01A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6387AEC-1835-18EE-CBCC-BE00547F12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7" name="Group 6">
            <a:extLst>
              <a:ext uri="{FF2B5EF4-FFF2-40B4-BE49-F238E27FC236}">
                <a16:creationId xmlns:a16="http://schemas.microsoft.com/office/drawing/2014/main" id="{4B0776FC-C5BE-94D2-35A3-56BD8069396D}"/>
              </a:ext>
            </a:extLst>
          </p:cNvPr>
          <p:cNvGrpSpPr/>
          <p:nvPr/>
        </p:nvGrpSpPr>
        <p:grpSpPr>
          <a:xfrm>
            <a:off x="838200" y="6581001"/>
            <a:ext cx="10515600" cy="308909"/>
            <a:chOff x="838200" y="6581001"/>
            <a:chExt cx="10515600" cy="308909"/>
          </a:xfrm>
        </p:grpSpPr>
        <p:sp>
          <p:nvSpPr>
            <p:cNvPr id="8" name="TextBox 7">
              <a:extLst>
                <a:ext uri="{FF2B5EF4-FFF2-40B4-BE49-F238E27FC236}">
                  <a16:creationId xmlns:a16="http://schemas.microsoft.com/office/drawing/2014/main" id="{7485A903-765B-A435-EE32-AA4F5C81E3FA}"/>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2" name="TextBox 11">
              <a:extLst>
                <a:ext uri="{FF2B5EF4-FFF2-40B4-BE49-F238E27FC236}">
                  <a16:creationId xmlns:a16="http://schemas.microsoft.com/office/drawing/2014/main" id="{C2A6634C-DD45-D30C-76B2-88BD7AC27DC2}"/>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4" name="TextBox 13">
              <a:extLst>
                <a:ext uri="{FF2B5EF4-FFF2-40B4-BE49-F238E27FC236}">
                  <a16:creationId xmlns:a16="http://schemas.microsoft.com/office/drawing/2014/main" id="{09579B27-19C2-3F24-0ECA-EEF015871CE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0881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Pentagon 11">
            <a:extLst>
              <a:ext uri="{FF2B5EF4-FFF2-40B4-BE49-F238E27FC236}">
                <a16:creationId xmlns:a16="http://schemas.microsoft.com/office/drawing/2014/main" id="{38796B24-85EF-F53C-B86D-54DB0A5993E2}"/>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entagon 4">
            <a:extLst>
              <a:ext uri="{FF2B5EF4-FFF2-40B4-BE49-F238E27FC236}">
                <a16:creationId xmlns:a16="http://schemas.microsoft.com/office/drawing/2014/main" id="{54B516D3-8395-63E7-EDE6-562CFE5F0E17}"/>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201E3B-C0F3-69D2-BDFA-8BA535AF3B8D}"/>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6B2B2A0-E5D6-478F-1A13-E2FFCA2000C0}"/>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006E7F-0A71-91E2-9ACE-CF91B49B543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6BF6481-FA87-2D2F-BBF5-D8555F11A3B7}"/>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2626D-54C2-95A4-52DC-12FF17A0AC03}"/>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9471D7D0-8B50-373A-8626-55960DC874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descr="Diagram&#10;&#10;Description automatically generated">
            <a:extLst>
              <a:ext uri="{FF2B5EF4-FFF2-40B4-BE49-F238E27FC236}">
                <a16:creationId xmlns:a16="http://schemas.microsoft.com/office/drawing/2014/main" id="{3B77EDDC-9D35-18EC-E2C7-E5DA9BFC1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767" y="0"/>
            <a:ext cx="3278879" cy="2048866"/>
          </a:xfrm>
          <a:prstGeom prst="rect">
            <a:avLst/>
          </a:prstGeom>
        </p:spPr>
      </p:pic>
      <p:grpSp>
        <p:nvGrpSpPr>
          <p:cNvPr id="15" name="Group 14">
            <a:extLst>
              <a:ext uri="{FF2B5EF4-FFF2-40B4-BE49-F238E27FC236}">
                <a16:creationId xmlns:a16="http://schemas.microsoft.com/office/drawing/2014/main" id="{7E9084D6-D8D0-667E-6987-2CD74E00906F}"/>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393CBA4D-D7C6-F3EA-F34A-536CEB1764A9}"/>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E1CFBAD7-F78F-5797-FE03-73B9E6DF0E70}"/>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13352DF4-4EC0-43E4-82E2-42D8B8F7CEE1}"/>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1317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7832-9E26-378A-2534-DD1FF651E6F0}"/>
              </a:ext>
            </a:extLst>
          </p:cNvPr>
          <p:cNvSpPr>
            <a:spLocks noGrp="1"/>
          </p:cNvSpPr>
          <p:nvPr>
            <p:ph type="title"/>
          </p:nvPr>
        </p:nvSpPr>
        <p:spPr>
          <a:xfrm>
            <a:off x="831850" y="2740612"/>
            <a:ext cx="10515600" cy="2036846"/>
          </a:xfrm>
        </p:spPr>
        <p:txBody>
          <a:bodyPr anchor="b"/>
          <a:lstStyle>
            <a:lvl1pPr>
              <a:defRPr sz="6000"/>
            </a:lvl1pPr>
          </a:lstStyle>
          <a:p>
            <a:r>
              <a:rPr lang="en-GB"/>
              <a:t>Click to edit Master title style</a:t>
            </a:r>
            <a:endParaRPr lang="en-GB" dirty="0"/>
          </a:p>
        </p:txBody>
      </p:sp>
      <p:sp>
        <p:nvSpPr>
          <p:cNvPr id="7" name="Rectangle 6">
            <a:extLst>
              <a:ext uri="{FF2B5EF4-FFF2-40B4-BE49-F238E27FC236}">
                <a16:creationId xmlns:a16="http://schemas.microsoft.com/office/drawing/2014/main" id="{BC9CC14C-C65C-C692-7C71-97CDEBFAB530}"/>
              </a:ext>
            </a:extLst>
          </p:cNvPr>
          <p:cNvSpPr/>
          <p:nvPr/>
        </p:nvSpPr>
        <p:spPr>
          <a:xfrm>
            <a:off x="160421" y="4991920"/>
            <a:ext cx="12031579" cy="1943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6FED447E-270C-039E-16C1-46D85BC49B29}"/>
              </a:ext>
            </a:extLst>
          </p:cNvPr>
          <p:cNvSpPr>
            <a:spLocks noGrp="1"/>
          </p:cNvSpPr>
          <p:nvPr>
            <p:ph type="body" idx="1"/>
          </p:nvPr>
        </p:nvSpPr>
        <p:spPr>
          <a:xfrm>
            <a:off x="831850" y="5159620"/>
            <a:ext cx="10515600" cy="107112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8" name="Group 7">
            <a:extLst>
              <a:ext uri="{FF2B5EF4-FFF2-40B4-BE49-F238E27FC236}">
                <a16:creationId xmlns:a16="http://schemas.microsoft.com/office/drawing/2014/main" id="{9E24BC35-F55D-0F4F-C632-C0D939B467EF}"/>
              </a:ext>
            </a:extLst>
          </p:cNvPr>
          <p:cNvGrpSpPr/>
          <p:nvPr/>
        </p:nvGrpSpPr>
        <p:grpSpPr>
          <a:xfrm>
            <a:off x="838200" y="6581001"/>
            <a:ext cx="10515600" cy="308909"/>
            <a:chOff x="838200" y="6581001"/>
            <a:chExt cx="10515600" cy="308909"/>
          </a:xfrm>
        </p:grpSpPr>
        <p:sp>
          <p:nvSpPr>
            <p:cNvPr id="9" name="TextBox 8">
              <a:extLst>
                <a:ext uri="{FF2B5EF4-FFF2-40B4-BE49-F238E27FC236}">
                  <a16:creationId xmlns:a16="http://schemas.microsoft.com/office/drawing/2014/main" id="{4A8B502A-CE8C-CCE3-A712-A2545636C585}"/>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0" name="TextBox 9">
              <a:extLst>
                <a:ext uri="{FF2B5EF4-FFF2-40B4-BE49-F238E27FC236}">
                  <a16:creationId xmlns:a16="http://schemas.microsoft.com/office/drawing/2014/main" id="{DE8ECC40-B2DE-A599-8E70-771807678D94}"/>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436B6626-77D2-6C64-435F-923559E49983}"/>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F1F57FB7-E7C8-28FB-BEB7-69AB024AC06A}"/>
              </a:ext>
            </a:extLst>
          </p:cNvPr>
          <p:cNvSpPr/>
          <p:nvPr/>
        </p:nvSpPr>
        <p:spPr>
          <a:xfrm>
            <a:off x="8686038" y="208547"/>
            <a:ext cx="3136994" cy="165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4E64A46B-5EBC-8CC0-1C71-8457C60A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037" y="329646"/>
            <a:ext cx="5441925" cy="3400484"/>
          </a:xfrm>
          <a:prstGeom prst="rect">
            <a:avLst/>
          </a:prstGeom>
        </p:spPr>
      </p:pic>
    </p:spTree>
    <p:extLst>
      <p:ext uri="{BB962C8B-B14F-4D97-AF65-F5344CB8AC3E}">
        <p14:creationId xmlns:p14="http://schemas.microsoft.com/office/powerpoint/2010/main" val="763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A10ADF-25E6-C190-1832-879DCF56FDF8}"/>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947CDE2-3A09-9693-F33F-79ED02AA148A}"/>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C2E11CF-B819-ECF9-2217-44E601F7AD10}"/>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4FB07C76-0915-292A-EB08-F932B967058A}"/>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9A6A29-DE04-B685-DFC9-22964E1CDE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9116DF-220F-672B-3192-FA6E7C804A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671B93-00D1-F485-51FC-6114109389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Diagram&#10;&#10;Description automatically generated">
            <a:extLst>
              <a:ext uri="{FF2B5EF4-FFF2-40B4-BE49-F238E27FC236}">
                <a16:creationId xmlns:a16="http://schemas.microsoft.com/office/drawing/2014/main" id="{159CBB40-01E8-D64C-96ED-F6990E5F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DE49BFBA-E3E1-D563-5696-2CFD8C4D1876}"/>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380D2337-4BF1-6514-640D-93D891D67C6F}"/>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4" name="TextBox 13">
              <a:extLst>
                <a:ext uri="{FF2B5EF4-FFF2-40B4-BE49-F238E27FC236}">
                  <a16:creationId xmlns:a16="http://schemas.microsoft.com/office/drawing/2014/main" id="{AD634FC0-2F9E-3A2F-6258-F5F512209A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5" name="TextBox 14">
              <a:extLst>
                <a:ext uri="{FF2B5EF4-FFF2-40B4-BE49-F238E27FC236}">
                  <a16:creationId xmlns:a16="http://schemas.microsoft.com/office/drawing/2014/main" id="{F4AC1294-A9E1-E3EE-90D9-F78179E8F16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6191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A5A31F-8821-4EDE-F13B-0AD230E698C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85C8DB-CD2F-EED9-AF80-D4988BAD17A9}"/>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50BE0A8-7982-63FF-44AE-E7ADF0A7FA5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2A6D31-6F89-EAD6-29F0-2E29D5CBDA8D}"/>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Diagram&#10;&#10;Description automatically generated">
            <a:extLst>
              <a:ext uri="{FF2B5EF4-FFF2-40B4-BE49-F238E27FC236}">
                <a16:creationId xmlns:a16="http://schemas.microsoft.com/office/drawing/2014/main" id="{4DB40785-148B-B91E-4BD9-EEE1758E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A7B0048A-A39D-E4B5-A5FE-5C7B6A89201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923CA0-C4B9-C6EA-5552-5EDD56849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234E27-76F4-E92D-A260-D941A95120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09CCF8-C720-747D-6695-4B24BC660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033CDE-A4AA-D083-69EF-48336190D9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1" name="Group 10">
            <a:extLst>
              <a:ext uri="{FF2B5EF4-FFF2-40B4-BE49-F238E27FC236}">
                <a16:creationId xmlns:a16="http://schemas.microsoft.com/office/drawing/2014/main" id="{76B03036-9CCD-EB42-F9C1-8AFF167423E2}"/>
              </a:ext>
            </a:extLst>
          </p:cNvPr>
          <p:cNvGrpSpPr/>
          <p:nvPr/>
        </p:nvGrpSpPr>
        <p:grpSpPr>
          <a:xfrm>
            <a:off x="838200" y="6581001"/>
            <a:ext cx="10515600" cy="308909"/>
            <a:chOff x="838200" y="6581001"/>
            <a:chExt cx="10515600" cy="308909"/>
          </a:xfrm>
        </p:grpSpPr>
        <p:sp>
          <p:nvSpPr>
            <p:cNvPr id="15" name="TextBox 14">
              <a:extLst>
                <a:ext uri="{FF2B5EF4-FFF2-40B4-BE49-F238E27FC236}">
                  <a16:creationId xmlns:a16="http://schemas.microsoft.com/office/drawing/2014/main" id="{DE827B3A-FF19-1159-11A2-F75EE628653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20" name="TextBox 19">
              <a:extLst>
                <a:ext uri="{FF2B5EF4-FFF2-40B4-BE49-F238E27FC236}">
                  <a16:creationId xmlns:a16="http://schemas.microsoft.com/office/drawing/2014/main" id="{9D89EAFD-5098-4E22-B4CD-AB716A5568A8}"/>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21" name="TextBox 20">
              <a:extLst>
                <a:ext uri="{FF2B5EF4-FFF2-40B4-BE49-F238E27FC236}">
                  <a16:creationId xmlns:a16="http://schemas.microsoft.com/office/drawing/2014/main" id="{67441ED7-BF08-B2EE-FBB9-7B532D8854A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368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0600F-7EC2-9978-D7B9-CF3ED1BB7B9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4B6D248-471B-B59C-9468-3D9CE2DCD21F}"/>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C84212-B781-D5D9-4876-F5C72E9B6954}"/>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383533C-5473-9FB6-4B84-BEC381400DD2}"/>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iagram&#10;&#10;Description automatically generated">
            <a:extLst>
              <a:ext uri="{FF2B5EF4-FFF2-40B4-BE49-F238E27FC236}">
                <a16:creationId xmlns:a16="http://schemas.microsoft.com/office/drawing/2014/main" id="{8C08B82B-14DA-F7FF-9E4E-766D82852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C73801B7-BD3B-F33C-B537-8C0B92FD5004}"/>
              </a:ext>
            </a:extLst>
          </p:cNvPr>
          <p:cNvSpPr>
            <a:spLocks noGrp="1"/>
          </p:cNvSpPr>
          <p:nvPr>
            <p:ph type="title"/>
          </p:nvPr>
        </p:nvSpPr>
        <p:spPr/>
        <p:txBody>
          <a:bodyPr/>
          <a:lstStyle/>
          <a:p>
            <a:r>
              <a:rPr lang="en-GB"/>
              <a:t>Click to edit Master title style</a:t>
            </a:r>
          </a:p>
        </p:txBody>
      </p:sp>
      <p:grpSp>
        <p:nvGrpSpPr>
          <p:cNvPr id="7" name="Group 6">
            <a:extLst>
              <a:ext uri="{FF2B5EF4-FFF2-40B4-BE49-F238E27FC236}">
                <a16:creationId xmlns:a16="http://schemas.microsoft.com/office/drawing/2014/main" id="{8F84AB90-EB9E-89FB-EA76-1930BAD495DB}"/>
              </a:ext>
            </a:extLst>
          </p:cNvPr>
          <p:cNvGrpSpPr/>
          <p:nvPr/>
        </p:nvGrpSpPr>
        <p:grpSpPr>
          <a:xfrm>
            <a:off x="838200" y="6581001"/>
            <a:ext cx="10515600" cy="308909"/>
            <a:chOff x="838200" y="6581001"/>
            <a:chExt cx="10515600" cy="308909"/>
          </a:xfrm>
        </p:grpSpPr>
        <p:sp>
          <p:nvSpPr>
            <p:cNvPr id="11" name="TextBox 10">
              <a:extLst>
                <a:ext uri="{FF2B5EF4-FFF2-40B4-BE49-F238E27FC236}">
                  <a16:creationId xmlns:a16="http://schemas.microsoft.com/office/drawing/2014/main" id="{CDA70666-12EB-3BDB-A135-E1A0ABCFB39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6" name="TextBox 15">
              <a:extLst>
                <a:ext uri="{FF2B5EF4-FFF2-40B4-BE49-F238E27FC236}">
                  <a16:creationId xmlns:a16="http://schemas.microsoft.com/office/drawing/2014/main" id="{8E99BC11-CC15-E8DD-E90F-3804C5D5D8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7" name="TextBox 16">
              <a:extLst>
                <a:ext uri="{FF2B5EF4-FFF2-40B4-BE49-F238E27FC236}">
                  <a16:creationId xmlns:a16="http://schemas.microsoft.com/office/drawing/2014/main" id="{DF1A717C-4253-ADB7-87C6-9B322E545A9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4432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254918-E64E-866E-1761-A6309E10EC73}"/>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4494114-53D9-3D40-3E71-56D70366383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11DB8FA-9D0E-8575-B4D2-2DC36F40573B}"/>
              </a:ext>
            </a:extLst>
          </p:cNvPr>
          <p:cNvSpPr/>
          <p:nvPr/>
        </p:nvSpPr>
        <p:spPr>
          <a:xfrm>
            <a:off x="-443548"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744ACDB0-5299-0CB9-9383-E37DB0CED39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C4FF738F-F0B9-95A9-61EC-F351E1D28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16" name="Group 15">
            <a:extLst>
              <a:ext uri="{FF2B5EF4-FFF2-40B4-BE49-F238E27FC236}">
                <a16:creationId xmlns:a16="http://schemas.microsoft.com/office/drawing/2014/main" id="{F647793C-4222-EB92-8828-954639E3EA0B}"/>
              </a:ext>
            </a:extLst>
          </p:cNvPr>
          <p:cNvGrpSpPr/>
          <p:nvPr/>
        </p:nvGrpSpPr>
        <p:grpSpPr>
          <a:xfrm>
            <a:off x="838200" y="6581001"/>
            <a:ext cx="10515600" cy="308909"/>
            <a:chOff x="838200" y="6581001"/>
            <a:chExt cx="10515600" cy="308909"/>
          </a:xfrm>
        </p:grpSpPr>
        <p:sp>
          <p:nvSpPr>
            <p:cNvPr id="17" name="TextBox 16">
              <a:extLst>
                <a:ext uri="{FF2B5EF4-FFF2-40B4-BE49-F238E27FC236}">
                  <a16:creationId xmlns:a16="http://schemas.microsoft.com/office/drawing/2014/main" id="{F643149B-B387-80F4-2366-57EF9F243AB0}"/>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7C7E8C17-A9B9-E257-C6FD-6404353AEF6F}"/>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083CDAFC-38A1-BA03-C5D2-224C5D94F6F8}"/>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2093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EC6F82-C878-9BDC-9A30-36AA905D08BA}"/>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0F1E6C-18E2-9E3F-D723-FEF94605682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6C1D1FC-C84A-B237-CA4C-BCEEF35A3FB1}"/>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699B41A-D5FD-0CFA-DABF-1934FE7D2E65}"/>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FA929148-A859-5853-9646-F2F82775C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3" y="4675232"/>
            <a:ext cx="3278879" cy="2048866"/>
          </a:xfrm>
          <a:prstGeom prst="rect">
            <a:avLst/>
          </a:prstGeom>
        </p:spPr>
      </p:pic>
      <p:sp>
        <p:nvSpPr>
          <p:cNvPr id="2" name="Title 1">
            <a:extLst>
              <a:ext uri="{FF2B5EF4-FFF2-40B4-BE49-F238E27FC236}">
                <a16:creationId xmlns:a16="http://schemas.microsoft.com/office/drawing/2014/main" id="{72D77253-1AA8-8463-0185-41E290362C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E9AC406-670B-1A35-A5E4-AD612B1B7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2A7C89-3C7D-5B48-49AF-8D1A61E72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5" name="Group 4">
            <a:extLst>
              <a:ext uri="{FF2B5EF4-FFF2-40B4-BE49-F238E27FC236}">
                <a16:creationId xmlns:a16="http://schemas.microsoft.com/office/drawing/2014/main" id="{CFC68F97-06F3-B366-DF06-2D3B7F271A43}"/>
              </a:ext>
            </a:extLst>
          </p:cNvPr>
          <p:cNvGrpSpPr/>
          <p:nvPr/>
        </p:nvGrpSpPr>
        <p:grpSpPr>
          <a:xfrm>
            <a:off x="838200" y="6581001"/>
            <a:ext cx="10515600" cy="308909"/>
            <a:chOff x="838200" y="6581001"/>
            <a:chExt cx="10515600" cy="308909"/>
          </a:xfrm>
        </p:grpSpPr>
        <p:sp>
          <p:nvSpPr>
            <p:cNvPr id="6" name="TextBox 5">
              <a:extLst>
                <a:ext uri="{FF2B5EF4-FFF2-40B4-BE49-F238E27FC236}">
                  <a16:creationId xmlns:a16="http://schemas.microsoft.com/office/drawing/2014/main" id="{7B46C721-AE28-D922-F684-6B46D71CFB1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7" name="TextBox 6">
              <a:extLst>
                <a:ext uri="{FF2B5EF4-FFF2-40B4-BE49-F238E27FC236}">
                  <a16:creationId xmlns:a16="http://schemas.microsoft.com/office/drawing/2014/main" id="{42D8F558-DD66-FC86-1DCA-5B921631A437}"/>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9" name="TextBox 8">
              <a:extLst>
                <a:ext uri="{FF2B5EF4-FFF2-40B4-BE49-F238E27FC236}">
                  <a16:creationId xmlns:a16="http://schemas.microsoft.com/office/drawing/2014/main" id="{901D7629-5AD9-FE58-66D6-C5F26ADAB5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2996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6541C1-DCB0-FFA2-2A92-34FC611EB72F}"/>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3794288-5E80-28C3-ACBA-48B92BC31258}"/>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00D68C-98AA-5673-D62B-D0284E704937}"/>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61B5650-1F30-8BA3-C2EA-8B5272FB5BE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A798A9-7AF3-487B-B93E-BA6DA16CE5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A6A4047-9D47-D1D3-F19F-CEE99B56B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3DD743C4-25A3-E5C9-720E-9750E0519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4" name="Picture 13" descr="Diagram&#10;&#10;Description automatically generated">
            <a:extLst>
              <a:ext uri="{FF2B5EF4-FFF2-40B4-BE49-F238E27FC236}">
                <a16:creationId xmlns:a16="http://schemas.microsoft.com/office/drawing/2014/main" id="{855A7C6A-9B38-EEB7-BFC1-71C10BCFE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8ACCC036-D66C-F807-8D99-D9F5B688226F}"/>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A8C06362-DADF-368E-D179-A2277555F8D6}"/>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A7649C16-1CC0-C524-7693-DA0BC9ADA259}"/>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691A4C9D-E476-8E0C-FAEA-2F8DA5EF3DD2}"/>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7505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entagon 16">
            <a:extLst>
              <a:ext uri="{FF2B5EF4-FFF2-40B4-BE49-F238E27FC236}">
                <a16:creationId xmlns:a16="http://schemas.microsoft.com/office/drawing/2014/main" id="{B3C6C1B4-D5E1-C400-084D-422C83F5806A}"/>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a:extLst>
              <a:ext uri="{FF2B5EF4-FFF2-40B4-BE49-F238E27FC236}">
                <a16:creationId xmlns:a16="http://schemas.microsoft.com/office/drawing/2014/main" id="{D9836E8A-1CB7-3037-8D06-AFFA6BF821D3}"/>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4073AF80-AE74-3D91-4F50-D0EC2DA13D52}"/>
              </a:ext>
            </a:extLst>
          </p:cNvPr>
          <p:cNvGrpSpPr/>
          <p:nvPr/>
        </p:nvGrpSpPr>
        <p:grpSpPr>
          <a:xfrm>
            <a:off x="-2394549" y="-3292624"/>
            <a:ext cx="17828300" cy="12886275"/>
            <a:chOff x="-2394549" y="-3292624"/>
            <a:chExt cx="17828300" cy="12886275"/>
          </a:xfrm>
        </p:grpSpPr>
        <p:sp>
          <p:nvSpPr>
            <p:cNvPr id="10" name="Rectangle 9">
              <a:extLst>
                <a:ext uri="{FF2B5EF4-FFF2-40B4-BE49-F238E27FC236}">
                  <a16:creationId xmlns:a16="http://schemas.microsoft.com/office/drawing/2014/main" id="{176DF726-5E89-2064-359A-109CC3F518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A5D927E-DE58-6AE3-F948-83BB4BAD2EB4}"/>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0A8ABD3-F5B6-5A21-26F7-45135E6E1226}"/>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7" name="Rectangle 6">
            <a:extLst>
              <a:ext uri="{FF2B5EF4-FFF2-40B4-BE49-F238E27FC236}">
                <a16:creationId xmlns:a16="http://schemas.microsoft.com/office/drawing/2014/main" id="{0A0306C2-E4A5-2A73-7A4D-C78A4F37CAD9}"/>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1040ADE9-11D4-1023-7D2A-8AD4C87E63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Placeholder 1">
            <a:extLst>
              <a:ext uri="{FF2B5EF4-FFF2-40B4-BE49-F238E27FC236}">
                <a16:creationId xmlns:a16="http://schemas.microsoft.com/office/drawing/2014/main" id="{EB9ECBB8-758B-404D-B198-E116A3AC2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414EAEB-B0C1-2F67-EC1D-8B1BF871A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6" name="Group 5">
            <a:extLst>
              <a:ext uri="{FF2B5EF4-FFF2-40B4-BE49-F238E27FC236}">
                <a16:creationId xmlns:a16="http://schemas.microsoft.com/office/drawing/2014/main" id="{4AC99AC1-040E-768C-01BF-D04166E550D3}"/>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0B143149-9CA5-B66A-0B33-8F2F7B8FAEF1}"/>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4" name="TextBox 3">
              <a:extLst>
                <a:ext uri="{FF2B5EF4-FFF2-40B4-BE49-F238E27FC236}">
                  <a16:creationId xmlns:a16="http://schemas.microsoft.com/office/drawing/2014/main" id="{C7708C8E-A630-670F-D477-9C420C72401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5" name="TextBox 4">
              <a:extLst>
                <a:ext uri="{FF2B5EF4-FFF2-40B4-BE49-F238E27FC236}">
                  <a16:creationId xmlns:a16="http://schemas.microsoft.com/office/drawing/2014/main" id="{53AF17AA-EE5E-1394-D283-9382638763C4}"/>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54812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a:ea typeface="ＭＳ Ｐゴシック" charset="-128"/>
            </a:endParaRPr>
          </a:p>
        </p:txBody>
      </p:sp>
      <p:sp>
        <p:nvSpPr>
          <p:cNvPr id="5" name="Text Box 2">
            <a:extLst>
              <a:ext uri="{FF2B5EF4-FFF2-40B4-BE49-F238E27FC236}">
                <a16:creationId xmlns:a16="http://schemas.microsoft.com/office/drawing/2014/main" id="{273E8BB2-E48C-44BA-B16B-3A6FB63C1074}"/>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Solutions for the Planet Limited, Company No. 4375187.	                                                             		    Copyright © 2020 All rights reserved.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012EE27-51E0-4427-8BDD-19D9185BD258}"/>
              </a:ext>
            </a:extLst>
          </p:cNvPr>
          <p:cNvSpPr/>
          <p:nvPr/>
        </p:nvSpPr>
        <p:spPr>
          <a:xfrm>
            <a:off x="154813" y="400742"/>
            <a:ext cx="9446678" cy="707886"/>
          </a:xfrm>
          <a:prstGeom prst="rect">
            <a:avLst/>
          </a:prstGeom>
        </p:spPr>
        <p:txBody>
          <a:bodyPr wrap="square">
            <a:spAutoFit/>
          </a:bodyPr>
          <a:lstStyle/>
          <a:p>
            <a:pPr marL="557213" lvl="1" indent="-214313">
              <a:spcBef>
                <a:spcPct val="20000"/>
              </a:spcBef>
              <a:defRPr/>
            </a:pPr>
            <a:r>
              <a:rPr lang="en-US" sz="4000" kern="0" dirty="0">
                <a:solidFill>
                  <a:schemeClr val="accent6"/>
                </a:solidFill>
                <a:latin typeface="+mj-lt"/>
              </a:rPr>
              <a:t>What’s in a name? What’s a brand?</a:t>
            </a:r>
          </a:p>
        </p:txBody>
      </p:sp>
      <p:grpSp>
        <p:nvGrpSpPr>
          <p:cNvPr id="13" name="Group 12">
            <a:extLst>
              <a:ext uri="{FF2B5EF4-FFF2-40B4-BE49-F238E27FC236}">
                <a16:creationId xmlns:a16="http://schemas.microsoft.com/office/drawing/2014/main" id="{16E1EE12-88A3-4E50-BD92-BBAF0935AE64}"/>
              </a:ext>
            </a:extLst>
          </p:cNvPr>
          <p:cNvGrpSpPr/>
          <p:nvPr/>
        </p:nvGrpSpPr>
        <p:grpSpPr>
          <a:xfrm>
            <a:off x="474581" y="172714"/>
            <a:ext cx="10530985" cy="5004172"/>
            <a:chOff x="631088" y="1418928"/>
            <a:chExt cx="8289659" cy="3878213"/>
          </a:xfrm>
        </p:grpSpPr>
        <p:sp>
          <p:nvSpPr>
            <p:cNvPr id="15" name="AutoShape 2" descr="data:image/jpeg;base64,/9j/4AAQSkZJRgABAQAAAQABAAD/2wCEAAkGBggGEA0OBxQPEA8RFBYQEBYOEhkSGRYYHxcdGBcVFBkjHyYfFxokGRUTIDkhLyctMCwtFR8xQTAtNTAsLCsBCQoKDgwNGQ8PGjUkHyQ1MTQ1MDU1LjU0KSk1NSwrLi4qNDQ1NSssLCk1MDEsLCwpNSwpKi8pNCwsLCwpLCwpNP/AABEIAIoBbQMBIgACEQEDEQH/xAAcAAEAAgIDAQAAAAAAAAAAAAAABgcEBQEDCAL/xABBEAACAQMDAgMCCggEBwEAAAAAAQIDBBEFBhIHIRMxQSJRFBYjMjRhc5Gy0RUXU1Rxk6HSCDNSgSRCcnSxs+FD/8QAGgEBAAIDAQAAAAAAAAAAAAAAAAMFBAYHAv/EAC0RAQACAQICCAUFAAAAAAAAAAABAgMEEQUSBhMhMVFScZEUMjNh4RY1QYGx/9oADAMBAAIRAxEAPwC8QAAAAAAAAAAAAAAAAAAAAAAAAAAAAAAAAAAAAAAAAAAAAAAAAAAAAAAAAAAAAAAAAAAAAAAAAAAAAAAAAAAAAAAAAAAAAAAAAAAAAAAAAAAAAAAAAAAAAAAAAAAAAAAAAAAOivfW1q0ridODfdc5KOf4ZZ3lSdZ/pFp9lL8ZFmydXSbLDhujjW6muGZ2337fSN1n/pew/bUP5kfzOY6tYyaUatFt9klUj+Z5rM3RfpNr9tT/ABowY10zO3K2jJ0UrSs263u+35ekgAWbRwAAAAAAAAAAAAAAAAAAAAAAAAAAAAAAAAAAAAAAAAAAAAAAAAAAAdVxUdKE5LzjFtf7LJUX65Na/ZWv3T/vIcuauLbmWOh4Zn13N1Mb7bb9viuIqTrP9ItPspfjOj9cetfsrX7p/wB5HN0bru91zp1LyNODpxcF4SaTTee+WzC1GppkxzWGzcH4Lq9Lq65csRtG/wDP2aUzdF+k2v21P8aMI7bW4laTp1IYbhKM1nyynlZ+4raztLdstZtSYjwemgU7+uPWf2Vr90/7x+uTWv2Vr90/7y6+MxOafpvX+WPeFxAjGwdzXW6qFWteRpwlCq6aVPKWOMZZ7t9/aZJzJpaLxzQo8+C+DLbFfvgBUu/+q+4NtamtN0WhbV3ONLw1UjNzlKf/ACrE0vPHoazUurnUDb8Y1tb02lSoZUXJwqwWfRcuclFv60ekK7QafaW5bfd1nb31rGUI1U8xl3cZKTjKLfriUX39TbSbSfHz9APoER2Dre69X+E/G21hacPD8Hw0/bzy55zOXliHu8zG2B1Mp77rXlGnQlQ+DJNuVRT5Zk4+XFY+aBNwRCOt7reru1drT/RXpcYfL/J5f68f5vs/N/Ml2QOQaTeet19uWF5eWihKpQpucVUzxbyvPDT9fea7plu673pYK8v404VHUnTxRUlHEcY823nv7wJYDjJRendad765WrUdFsrW4lSy5KnCq2oqXHL+U9+AL1BSdTrZunblejDeFhGjSn/ojOnLGe8oOUpRnjK7dvTui57e5pXcIVKDUoTipwa9U1lNf7NAdoOMnOQAK/6t9QtR2BTs56bChUdaVSMvHUnjiotYxJe9m53dvqy2XZQvNQTnOooqlTg8Oc3HOE/SK82/Re94TCTgoyh1P6maxB3mk2MHarLjxoTnyS9z5qU/4xRN+mPVKhv6NSlcQVC8pLlOEW3GUc45wz3WG0mn5ZXdgTwHGRkDkHGTnIADJxkDkAAAAAAAAAAAAB0Xv+XV/wCiX/hnmc9M3kXKnUUe7cZJY/gefPilr37rdfyZ/kVuurM8u0eLdeiubHjjLz2iPl759WpBtvilr37rdfyZ/kYV/pd7pbjG/p1KTksxVWLi2veslbNLR2zDdaajFeeWtomfWGMAfVOEqrUaabk2kku7bfkkeU0zs+Qbb4pa9+63X8mf5D4pa9+63X8mf5Hvq7+DH+LweePeFldG/odx/wBw/wD1wJ+QnpTp15plpXhf06lKTruSVWLi2vDgspP0yn9xNi808bYq7uVcXtFtdlms7xu879U617b7ntp6XCNW4i7WVCEuylNP2YvuuzeF5oyuo+r9R9SsKsNfsqNvZ8oSrSoYm+0k48vlJOMeXHvj0Xc7up2j7ip6/S1DSLO5uY0Pg9SLp0pyhKUO/FyS96O3cO8Oo267atYx0qrRjXj4c5eDUzxfmk5YjHPll+8nVjXbq1ewp7Z0r4r1K9OFO68KpmXCoqnh1J1FNxeO8pKXuw0Sbp/sXXdRlp2ua9eTlKNJSo0OLklSdJwguXLEW4uMvmvv5ttsju4OmWuaLoFra06VS4uql98KrQtour4adGUEu3nhRjl+WZY7lz7Vt6ttpthTrxlCpC1ownGSw1JUopxa9Gn2ApvozYXO87XWrW+uLqCk7VqcKrc44lOXsN5xnikzV9F9pw12+upSr3NL4JOnVSoy4qpio/Zq+9ez/Vkx/wAP23tW0Jan+lqFe35+Bw8enKnyx4meOV3xlfeaHYNtujp7qdzSq2FxWp3VWFGVWMZ8Ix8V/KqajKMo8ZN47eXoBtIX938dJ0VUqOl3xT5y4fQc/Nzjz7/1IPaahY63e3q6nXGo29VPFNUs8acsvlGUeMnFL2cJRx5k/wDi7rD3fUvI0a8bZppV/Cbpp/AuCfLHF+32/j2MOrrm5NNqXFt1C0uWrRzihVo2sJLC7ezKNPGH2fmpL3e4PiwoXttoWux+H2+pWapfIcKk51KXteU1JJwUo4fH0aePU1fT7pxe740qU615Wo0qdSqrajTXsc8JudTv3zJ496S8z52zsLXqdpuC6+C1renc28qVrbNSlN5qxmkov2moxjxTay+T+ssnorpV9o+lKlqVKrQq+NVlwrQcJYeMPD74Aj/+HjcN/qdC/tr6c6kbeVKVLxJOTip8k4pv/lzBPHplld9N92Xm0r6+q2NpWvpTjKDhR5JxXiJ8niEu3bHl6lg/4f8Ab2raFLVP0tQr2/PwOHj05U+WHUzxyu+Mr7zF6Ibb1jRtR1GpqdvcUKc6UlCValKCk/FTwm137dwIr1A3nd9QrnT7PVqK0qnCTzK65ya54XOXsRajiPux73jy3XUjc8o31toMLqdjp1rTpUrirBScpfJKXtce8lx4RUfLk8v6pH1/2vqGvUdPqaTQq3FSnOpCSoQc5KMop90u+Mw/qaPdO0NbsLnTde0+1d6pUKHwy2q0+U1NUVTmp02m+8fXDcZRzjyAjU9yaf08u7Wvsu/rXttJ/wDFUaynHKTWU04xi+UW8NLMXEk+9tQ1PqHrsNEs686FnTS5+G3iXyfiznJJrk8NRSfZYz6s77S917eVzb0tG0i3063T/wCJq3dnCfs+vHlTim0s4ik22++EfW/Nua/tHWaeu7doTuqUseLClFycX4fhzjKKTajKKTUknh/7ZCKdXtkXOyadlTo3Ne5s5yqOnC4abpVEo8uL8uMk12WPmmx681Z1rnRaNZtUVbRl9Scp8Zv7oQPjqPc7x6kQtatLTbuhb0XKMIcZVKkpSS5Ta4pqKUUk8Y7vu/SweqHTmtveytXY4jeW0fk1N8VOLiudNv0eYppvtlNds5QWDbW1G0hCnbpRhCKhBR7JRSwkvqSSIbX0LaGm1dQuNK+DQ1GVK4dTwrh+Jlxcp/J8+zz3+b2IBYdSuoeg0Y2V3p9WtXpxVOnUnQqttJYTko9qj+tNZ+vzM/pz061m1WpatuSMleXFGtGlTksz5VE3Oc0vmyb7KPn3fZdgIj0629uPqPRubaV5VoWdKaqVW3KpKc5RxGGOSzFKDeG8Ll5PPbcXi1bfGqw29RuatGxsKSoVXS9l1PChGFSpJZ9qUp4STbUV3798yboDoWqaHb6hHVqNe3lOrTcVXpypuS4PLWV3Nbufb24dh61PW9At53tvX5OtTpJuS5JeJGSSckuSUlLDXo/rDU7htNS6HXtjV0y5r17G4b8SlWecqLj4kWvm54zTUkk0/wCvT1O1erX1z4Puyre0dKSj4Ste2YOmmqkU+0s1G8vDaxj0M7VbHcvWi9svhdnWsLC3zzddNPDadRpuMecmoxSSXb1Zv93anu3Qb+f6QtHqujTz4dOnb06jhlLs8Qck4tNd+0k/PPkGB0ys6NrqOdp6nC505p+Ja3U5qtjj3lGDglmM8Pkku2UyFV9StdX1S+h1Lr6hQUZyjSVDPGm+TwuOJYhxxjEe/nn37/au1b/XtcoajpVhW0qxozjUkqqdPOE8qEWl3nnGIrCWTZ3etbn0evc2+/NOlrFvnFvVo2tOSSTfdOMMe0muzw00BvOjttc2ru42uoUNR0//APGKnOVWk+Xs84ySdNShnK8srt6lnFLdGtn6pa6jealWtqlhaThUhRo1eSliU1KMUniTjFR+c13bWPXF0gAAAAAAAAAAAAAAqTrP9ItPspfjLbKk6z/SLT7KX4zE1n0ZX/R39wp/f+SrszdF+k2v21P8aMIzdF+k2v21P8aKanzQ6Zn+lb0l6SABsjigAAAAAAAAAAAAAAAAAAAAAAAAAAAAAAAAAAAAAAAAAAAAAAAAAAAAAGh3BszTNzThU1FVHKCcY8J8ezeTfA82rFo2lLizZMN+fHO0+MIX+qbbvur/AM3/AOHZb9LdAtZwqU1W5QkpxzV9U8r0+omAI+ox+WGXPFNZMbTlt7yAAmV4AAAAAAAAAAAAAAAAAAAAAAAAAAAAAAAAAAAAAAAAAAAAAAAAAAAAAAAAAAAAAAAAAAAAAAAAAAAAAAAAAAAAAAAAAAAAAAAAAAAAAAAAAAAAAAAAAAAAAAAAAAAAAAAAAAAAAAAAAAAAAAAAAAAAAAAAAAAAAAAAAAAAAAAD/9k=">
              <a:extLst>
                <a:ext uri="{FF2B5EF4-FFF2-40B4-BE49-F238E27FC236}">
                  <a16:creationId xmlns:a16="http://schemas.microsoft.com/office/drawing/2014/main" id="{54AE377F-9A70-4733-928C-547D270A0185}"/>
                </a:ext>
              </a:extLst>
            </p:cNvPr>
            <p:cNvSpPr>
              <a:spLocks noChangeAspect="1" noChangeArrowheads="1"/>
            </p:cNvSpPr>
            <p:nvPr/>
          </p:nvSpPr>
          <p:spPr bwMode="auto">
            <a:xfrm>
              <a:off x="2087761" y="141892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013"/>
            </a:p>
          </p:txBody>
        </p:sp>
        <p:pic>
          <p:nvPicPr>
            <p:cNvPr id="20" name="Picture 19" descr="Apple.jpg">
              <a:extLst>
                <a:ext uri="{FF2B5EF4-FFF2-40B4-BE49-F238E27FC236}">
                  <a16:creationId xmlns:a16="http://schemas.microsoft.com/office/drawing/2014/main" id="{207C2115-5B0B-426A-9E2B-987F4A1B32F6}"/>
                </a:ext>
              </a:extLst>
            </p:cNvPr>
            <p:cNvPicPr>
              <a:picLocks noChangeAspect="1"/>
            </p:cNvPicPr>
            <p:nvPr/>
          </p:nvPicPr>
          <p:blipFill>
            <a:blip r:embed="rId3" cstate="print"/>
            <a:stretch>
              <a:fillRect/>
            </a:stretch>
          </p:blipFill>
          <p:spPr>
            <a:xfrm>
              <a:off x="7386278" y="2898280"/>
              <a:ext cx="1005013" cy="1177498"/>
            </a:xfrm>
            <a:prstGeom prst="rect">
              <a:avLst/>
            </a:prstGeom>
          </p:spPr>
        </p:pic>
        <p:pic>
          <p:nvPicPr>
            <p:cNvPr id="23" name="Picture 22" descr="Fairtrade.png">
              <a:extLst>
                <a:ext uri="{FF2B5EF4-FFF2-40B4-BE49-F238E27FC236}">
                  <a16:creationId xmlns:a16="http://schemas.microsoft.com/office/drawing/2014/main" id="{4FC73BB2-2FD5-4B49-8702-0D45274AED68}"/>
                </a:ext>
              </a:extLst>
            </p:cNvPr>
            <p:cNvPicPr>
              <a:picLocks noChangeAspect="1"/>
            </p:cNvPicPr>
            <p:nvPr/>
          </p:nvPicPr>
          <p:blipFill>
            <a:blip r:embed="rId4" cstate="print"/>
            <a:stretch>
              <a:fillRect/>
            </a:stretch>
          </p:blipFill>
          <p:spPr>
            <a:xfrm>
              <a:off x="8277807" y="4475632"/>
              <a:ext cx="642940" cy="755455"/>
            </a:xfrm>
            <a:prstGeom prst="rect">
              <a:avLst/>
            </a:prstGeom>
          </p:spPr>
        </p:pic>
        <p:pic>
          <p:nvPicPr>
            <p:cNvPr id="26" name="Picture 25" descr="Olympics.jpg">
              <a:extLst>
                <a:ext uri="{FF2B5EF4-FFF2-40B4-BE49-F238E27FC236}">
                  <a16:creationId xmlns:a16="http://schemas.microsoft.com/office/drawing/2014/main" id="{EFB8FB44-7825-4D63-A9A8-ED9C3440079B}"/>
                </a:ext>
              </a:extLst>
            </p:cNvPr>
            <p:cNvPicPr>
              <a:picLocks noChangeAspect="1"/>
            </p:cNvPicPr>
            <p:nvPr/>
          </p:nvPicPr>
          <p:blipFill>
            <a:blip r:embed="rId5" cstate="print"/>
            <a:stretch>
              <a:fillRect/>
            </a:stretch>
          </p:blipFill>
          <p:spPr>
            <a:xfrm>
              <a:off x="4983153" y="3476108"/>
              <a:ext cx="1785623" cy="866027"/>
            </a:xfrm>
            <a:prstGeom prst="rect">
              <a:avLst/>
            </a:prstGeom>
          </p:spPr>
        </p:pic>
        <p:pic>
          <p:nvPicPr>
            <p:cNvPr id="28" name="Picture 27" descr="Playstation.jpg">
              <a:extLst>
                <a:ext uri="{FF2B5EF4-FFF2-40B4-BE49-F238E27FC236}">
                  <a16:creationId xmlns:a16="http://schemas.microsoft.com/office/drawing/2014/main" id="{5329BC37-8B48-4DAB-98AE-C61A18565E5E}"/>
                </a:ext>
              </a:extLst>
            </p:cNvPr>
            <p:cNvPicPr>
              <a:picLocks noChangeAspect="1"/>
            </p:cNvPicPr>
            <p:nvPr/>
          </p:nvPicPr>
          <p:blipFill>
            <a:blip r:embed="rId6" cstate="print"/>
            <a:stretch>
              <a:fillRect/>
            </a:stretch>
          </p:blipFill>
          <p:spPr>
            <a:xfrm>
              <a:off x="5917814" y="2308041"/>
              <a:ext cx="985107" cy="758069"/>
            </a:xfrm>
            <a:prstGeom prst="rect">
              <a:avLst/>
            </a:prstGeom>
          </p:spPr>
        </p:pic>
        <p:pic>
          <p:nvPicPr>
            <p:cNvPr id="29" name="Picture 28" descr="Twitter.jpg">
              <a:extLst>
                <a:ext uri="{FF2B5EF4-FFF2-40B4-BE49-F238E27FC236}">
                  <a16:creationId xmlns:a16="http://schemas.microsoft.com/office/drawing/2014/main" id="{243ACC4F-FFC1-435F-BF6C-48B1ACB43F7B}"/>
                </a:ext>
              </a:extLst>
            </p:cNvPr>
            <p:cNvPicPr>
              <a:picLocks noChangeAspect="1"/>
            </p:cNvPicPr>
            <p:nvPr/>
          </p:nvPicPr>
          <p:blipFill>
            <a:blip r:embed="rId7" cstate="print"/>
            <a:stretch>
              <a:fillRect/>
            </a:stretch>
          </p:blipFill>
          <p:spPr>
            <a:xfrm>
              <a:off x="2863748" y="4402286"/>
              <a:ext cx="894856" cy="894855"/>
            </a:xfrm>
            <a:prstGeom prst="rect">
              <a:avLst/>
            </a:prstGeom>
          </p:spPr>
        </p:pic>
        <p:pic>
          <p:nvPicPr>
            <p:cNvPr id="34" name="Picture 33">
              <a:extLst>
                <a:ext uri="{FF2B5EF4-FFF2-40B4-BE49-F238E27FC236}">
                  <a16:creationId xmlns:a16="http://schemas.microsoft.com/office/drawing/2014/main" id="{C8F279B0-808A-434D-8C66-6EDE50C2D3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266" y="3271784"/>
              <a:ext cx="841588" cy="656040"/>
            </a:xfrm>
            <a:prstGeom prst="rect">
              <a:avLst/>
            </a:prstGeom>
          </p:spPr>
        </p:pic>
        <p:pic>
          <p:nvPicPr>
            <p:cNvPr id="37" name="Picture 36">
              <a:extLst>
                <a:ext uri="{FF2B5EF4-FFF2-40B4-BE49-F238E27FC236}">
                  <a16:creationId xmlns:a16="http://schemas.microsoft.com/office/drawing/2014/main" id="{8ECB5CB4-597A-4A17-9671-52C7941D4A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670" t="20470" r="8119" b="19080"/>
            <a:stretch/>
          </p:blipFill>
          <p:spPr>
            <a:xfrm>
              <a:off x="3199266" y="2141284"/>
              <a:ext cx="2018584" cy="656040"/>
            </a:xfrm>
            <a:prstGeom prst="rect">
              <a:avLst/>
            </a:prstGeom>
          </p:spPr>
        </p:pic>
        <p:pic>
          <p:nvPicPr>
            <p:cNvPr id="41" name="Picture 40">
              <a:extLst>
                <a:ext uri="{FF2B5EF4-FFF2-40B4-BE49-F238E27FC236}">
                  <a16:creationId xmlns:a16="http://schemas.microsoft.com/office/drawing/2014/main" id="{06E76A2F-659A-485F-957F-735A24B46B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088" y="3581683"/>
              <a:ext cx="2276110" cy="1367292"/>
            </a:xfrm>
            <a:prstGeom prst="rect">
              <a:avLst/>
            </a:prstGeom>
          </p:spPr>
        </p:pic>
      </p:grpSp>
      <p:pic>
        <p:nvPicPr>
          <p:cNvPr id="30" name="Picture 29">
            <a:extLst>
              <a:ext uri="{FF2B5EF4-FFF2-40B4-BE49-F238E27FC236}">
                <a16:creationId xmlns:a16="http://schemas.microsoft.com/office/drawing/2014/main" id="{4462AA2B-038A-4101-82BE-63FD21BCCC16}"/>
              </a:ext>
            </a:extLst>
          </p:cNvPr>
          <p:cNvPicPr>
            <a:picLocks noChangeAspect="1"/>
          </p:cNvPicPr>
          <p:nvPr/>
        </p:nvPicPr>
        <p:blipFill rotWithShape="1">
          <a:blip r:embed="rId11">
            <a:extLst>
              <a:ext uri="{28A0092B-C50C-407E-A947-70E740481C1C}">
                <a14:useLocalDpi xmlns:a14="http://schemas.microsoft.com/office/drawing/2010/main" val="0"/>
              </a:ext>
            </a:extLst>
          </a:blip>
          <a:srcRect t="20124" r="521" b="10169"/>
          <a:stretch/>
        </p:blipFill>
        <p:spPr>
          <a:xfrm>
            <a:off x="3564104" y="1073032"/>
            <a:ext cx="2739619" cy="1178982"/>
          </a:xfrm>
          <a:prstGeom prst="rect">
            <a:avLst/>
          </a:prstGeom>
        </p:spPr>
      </p:pic>
      <p:pic>
        <p:nvPicPr>
          <p:cNvPr id="9" name="Picture 8">
            <a:extLst>
              <a:ext uri="{FF2B5EF4-FFF2-40B4-BE49-F238E27FC236}">
                <a16:creationId xmlns:a16="http://schemas.microsoft.com/office/drawing/2014/main" id="{34993512-7424-4B55-A6E0-28E944C34C9F}"/>
              </a:ext>
            </a:extLst>
          </p:cNvPr>
          <p:cNvPicPr>
            <a:picLocks noChangeAspect="1"/>
          </p:cNvPicPr>
          <p:nvPr/>
        </p:nvPicPr>
        <p:blipFill>
          <a:blip r:embed="rId12"/>
          <a:stretch>
            <a:fillRect/>
          </a:stretch>
        </p:blipFill>
        <p:spPr>
          <a:xfrm>
            <a:off x="5957432" y="4276864"/>
            <a:ext cx="3406123" cy="1660250"/>
          </a:xfrm>
          <a:prstGeom prst="rect">
            <a:avLst/>
          </a:prstGeom>
        </p:spPr>
      </p:pic>
      <p:pic>
        <p:nvPicPr>
          <p:cNvPr id="3" name="Picture 2">
            <a:extLst>
              <a:ext uri="{FF2B5EF4-FFF2-40B4-BE49-F238E27FC236}">
                <a16:creationId xmlns:a16="http://schemas.microsoft.com/office/drawing/2014/main" id="{36D62C91-8CD6-43BC-AF30-00CAD42BA7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29327" y="4032277"/>
            <a:ext cx="2846865" cy="1518457"/>
          </a:xfrm>
          <a:prstGeom prst="rect">
            <a:avLst/>
          </a:prstGeom>
        </p:spPr>
      </p:pic>
      <p:pic>
        <p:nvPicPr>
          <p:cNvPr id="2" name="Picture 3" descr="A drawing of a cartoon character&#10;&#10;Description generated with high confidence">
            <a:extLst>
              <a:ext uri="{FF2B5EF4-FFF2-40B4-BE49-F238E27FC236}">
                <a16:creationId xmlns:a16="http://schemas.microsoft.com/office/drawing/2014/main" id="{AA7225A7-1CE0-4996-9476-14238297B2D7}"/>
              </a:ext>
            </a:extLst>
          </p:cNvPr>
          <p:cNvPicPr>
            <a:picLocks noChangeAspect="1"/>
          </p:cNvPicPr>
          <p:nvPr/>
        </p:nvPicPr>
        <p:blipFill>
          <a:blip r:embed="rId14"/>
          <a:stretch>
            <a:fillRect/>
          </a:stretch>
        </p:blipFill>
        <p:spPr>
          <a:xfrm>
            <a:off x="4147530" y="3790842"/>
            <a:ext cx="2408208" cy="2001328"/>
          </a:xfrm>
          <a:prstGeom prst="rect">
            <a:avLst/>
          </a:prstGeom>
        </p:spPr>
      </p:pic>
      <p:pic>
        <p:nvPicPr>
          <p:cNvPr id="7" name="Picture 7" descr="A close up of a sign&#10;&#10;Description generated with high confidence">
            <a:extLst>
              <a:ext uri="{FF2B5EF4-FFF2-40B4-BE49-F238E27FC236}">
                <a16:creationId xmlns:a16="http://schemas.microsoft.com/office/drawing/2014/main" id="{36679393-30BE-4833-A027-7AB9A2923881}"/>
              </a:ext>
            </a:extLst>
          </p:cNvPr>
          <p:cNvPicPr>
            <a:picLocks noChangeAspect="1"/>
          </p:cNvPicPr>
          <p:nvPr/>
        </p:nvPicPr>
        <p:blipFill>
          <a:blip r:embed="rId15"/>
          <a:stretch>
            <a:fillRect/>
          </a:stretch>
        </p:blipFill>
        <p:spPr>
          <a:xfrm>
            <a:off x="713118" y="1155999"/>
            <a:ext cx="2642558" cy="1914943"/>
          </a:xfrm>
          <a:prstGeom prst="rect">
            <a:avLst/>
          </a:prstGeom>
        </p:spPr>
      </p:pic>
      <p:pic>
        <p:nvPicPr>
          <p:cNvPr id="14" name="Picture 15" descr="A close up of a logo&#10;&#10;Description generated with very high confidence">
            <a:extLst>
              <a:ext uri="{FF2B5EF4-FFF2-40B4-BE49-F238E27FC236}">
                <a16:creationId xmlns:a16="http://schemas.microsoft.com/office/drawing/2014/main" id="{EF31FCD3-7B03-4AF1-AB18-76C42F13FE3B}"/>
              </a:ext>
            </a:extLst>
          </p:cNvPr>
          <p:cNvPicPr>
            <a:picLocks noChangeAspect="1"/>
          </p:cNvPicPr>
          <p:nvPr/>
        </p:nvPicPr>
        <p:blipFill>
          <a:blip r:embed="rId16"/>
          <a:stretch>
            <a:fillRect/>
          </a:stretch>
        </p:blipFill>
        <p:spPr>
          <a:xfrm>
            <a:off x="579914" y="4188243"/>
            <a:ext cx="3620218" cy="2014611"/>
          </a:xfrm>
          <a:prstGeom prst="rect">
            <a:avLst/>
          </a:prstGeom>
        </p:spPr>
      </p:pic>
      <p:pic>
        <p:nvPicPr>
          <p:cNvPr id="17" name="Picture 17">
            <a:extLst>
              <a:ext uri="{FF2B5EF4-FFF2-40B4-BE49-F238E27FC236}">
                <a16:creationId xmlns:a16="http://schemas.microsoft.com/office/drawing/2014/main" id="{1E11A866-C56D-4C0B-BFA0-6D2134854FEA}"/>
              </a:ext>
            </a:extLst>
          </p:cNvPr>
          <p:cNvPicPr>
            <a:picLocks noChangeAspect="1"/>
          </p:cNvPicPr>
          <p:nvPr/>
        </p:nvPicPr>
        <p:blipFill>
          <a:blip r:embed="rId17"/>
          <a:stretch>
            <a:fillRect/>
          </a:stretch>
        </p:blipFill>
        <p:spPr>
          <a:xfrm>
            <a:off x="6981645" y="1079739"/>
            <a:ext cx="1535503" cy="1506748"/>
          </a:xfrm>
          <a:prstGeom prst="rect">
            <a:avLst/>
          </a:prstGeom>
        </p:spPr>
      </p:pic>
      <p:sp>
        <p:nvSpPr>
          <p:cNvPr id="4" name="Oval 3">
            <a:extLst>
              <a:ext uri="{FF2B5EF4-FFF2-40B4-BE49-F238E27FC236}">
                <a16:creationId xmlns:a16="http://schemas.microsoft.com/office/drawing/2014/main" id="{CBCBDAA8-9575-4A90-B356-A5B77579959B}"/>
              </a:ext>
            </a:extLst>
          </p:cNvPr>
          <p:cNvSpPr/>
          <p:nvPr/>
        </p:nvSpPr>
        <p:spPr>
          <a:xfrm>
            <a:off x="8870859" y="2008649"/>
            <a:ext cx="2002839" cy="189988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30" name="Picture 6">
            <a:extLst>
              <a:ext uri="{FF2B5EF4-FFF2-40B4-BE49-F238E27FC236}">
                <a16:creationId xmlns:a16="http://schemas.microsoft.com/office/drawing/2014/main" id="{10A50F27-810B-4DC0-9489-221306D706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23461" y="2252014"/>
            <a:ext cx="2357518" cy="169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4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2913" y="326571"/>
            <a:ext cx="11372850" cy="5902779"/>
          </a:xfrm>
          <a:prstGeom prst="rect">
            <a:avLst/>
          </a:prstGeom>
          <a:ln w="57150">
            <a:solidFill>
              <a:srgbClr val="CBDB2A"/>
            </a:solidFill>
            <a:miter lim="800000"/>
            <a:headEnd/>
            <a:tailEn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altLang="en-US" sz="1000" b="1">
              <a:ea typeface="ＭＳ Ｐゴシック" charset="-128"/>
            </a:endParaRPr>
          </a:p>
        </p:txBody>
      </p:sp>
      <p:sp>
        <p:nvSpPr>
          <p:cNvPr id="5" name="Text Box 2">
            <a:extLst>
              <a:ext uri="{FF2B5EF4-FFF2-40B4-BE49-F238E27FC236}">
                <a16:creationId xmlns:a16="http://schemas.microsoft.com/office/drawing/2014/main" id="{273E8BB2-E48C-44BA-B16B-3A6FB63C1074}"/>
              </a:ext>
            </a:extLst>
          </p:cNvPr>
          <p:cNvSpPr txBox="1">
            <a:spLocks noChangeArrowheads="1"/>
          </p:cNvSpPr>
          <p:nvPr/>
        </p:nvSpPr>
        <p:spPr bwMode="auto">
          <a:xfrm>
            <a:off x="0" y="6483928"/>
            <a:ext cx="12192000" cy="372152"/>
          </a:xfrm>
          <a:prstGeom prst="rect">
            <a:avLst/>
          </a:prstGeom>
          <a:solidFill>
            <a:srgbClr val="02AFF3"/>
          </a:solidFill>
          <a:ln w="9525">
            <a:noFill/>
            <a:miter lim="800000"/>
            <a:headEnd/>
            <a:tailEnd/>
          </a:ln>
        </p:spPr>
        <p:txBody>
          <a:bodyPr rot="0" vert="horz" wrap="square" lIns="91440" tIns="45720" rIns="91440" bIns="45720" anchor="t" anchorCtr="0">
            <a:noAutofit/>
          </a:bodyPr>
          <a:lstStyle/>
          <a:p>
            <a:pPr>
              <a:spcAft>
                <a:spcPts val="0"/>
              </a:spcAft>
              <a:tabLst>
                <a:tab pos="2865755" algn="ctr"/>
                <a:tab pos="5731510" algn="r"/>
              </a:tabLst>
            </a:pPr>
            <a:r>
              <a:rPr lang="en-GB" sz="1400" i="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Solutions for the Planet Limited, Company No. 4375187.	                                                             		    Copyright © 2020 All rights reserved.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012EE27-51E0-4427-8BDD-19D9185BD258}"/>
              </a:ext>
            </a:extLst>
          </p:cNvPr>
          <p:cNvSpPr/>
          <p:nvPr/>
        </p:nvSpPr>
        <p:spPr>
          <a:xfrm>
            <a:off x="219658" y="423907"/>
            <a:ext cx="9302905" cy="707886"/>
          </a:xfrm>
          <a:prstGeom prst="rect">
            <a:avLst/>
          </a:prstGeom>
        </p:spPr>
        <p:txBody>
          <a:bodyPr wrap="square" lIns="91440" tIns="45720" rIns="91440" bIns="45720" anchor="t">
            <a:spAutoFit/>
          </a:bodyPr>
          <a:lstStyle/>
          <a:p>
            <a:pPr marL="556895" lvl="1" indent="-213995">
              <a:spcBef>
                <a:spcPct val="20000"/>
              </a:spcBef>
              <a:defRPr/>
            </a:pPr>
            <a:r>
              <a:rPr lang="en-US" sz="4000" kern="0" dirty="0">
                <a:solidFill>
                  <a:schemeClr val="accent6"/>
                </a:solidFill>
                <a:latin typeface="+mj-lt"/>
              </a:rPr>
              <a:t>What’s in a name? What’s a brand?</a:t>
            </a:r>
          </a:p>
        </p:txBody>
      </p:sp>
      <p:pic>
        <p:nvPicPr>
          <p:cNvPr id="19" name="Picture 20" descr="A close up of text on a black background&#10;&#10;Description generated with high confidence">
            <a:extLst>
              <a:ext uri="{FF2B5EF4-FFF2-40B4-BE49-F238E27FC236}">
                <a16:creationId xmlns:a16="http://schemas.microsoft.com/office/drawing/2014/main" id="{BE13E23B-7905-4518-94D2-38691A83E86D}"/>
              </a:ext>
            </a:extLst>
          </p:cNvPr>
          <p:cNvPicPr>
            <a:picLocks noChangeAspect="1"/>
          </p:cNvPicPr>
          <p:nvPr/>
        </p:nvPicPr>
        <p:blipFill>
          <a:blip r:embed="rId3"/>
          <a:stretch>
            <a:fillRect/>
          </a:stretch>
        </p:blipFill>
        <p:spPr>
          <a:xfrm>
            <a:off x="2021456" y="1063206"/>
            <a:ext cx="6711351" cy="5076645"/>
          </a:xfrm>
          <a:prstGeom prst="rect">
            <a:avLst/>
          </a:prstGeom>
        </p:spPr>
      </p:pic>
    </p:spTree>
    <p:extLst>
      <p:ext uri="{BB962C8B-B14F-4D97-AF65-F5344CB8AC3E}">
        <p14:creationId xmlns:p14="http://schemas.microsoft.com/office/powerpoint/2010/main" val="388049023"/>
      </p:ext>
    </p:extLst>
  </p:cSld>
  <p:clrMapOvr>
    <a:masterClrMapping/>
  </p:clrMapOvr>
</p:sld>
</file>

<file path=ppt/theme/theme1.xml><?xml version="1.0" encoding="utf-8"?>
<a:theme xmlns:a="http://schemas.openxmlformats.org/drawingml/2006/main" name="S4TP Theme1">
  <a:themeElements>
    <a:clrScheme name="Big Ideas Programme">
      <a:dk1>
        <a:srgbClr val="008037"/>
      </a:dk1>
      <a:lt1>
        <a:sysClr val="window" lastClr="FFFFFF"/>
      </a:lt1>
      <a:dk2>
        <a:srgbClr val="1F628E"/>
      </a:dk2>
      <a:lt2>
        <a:srgbClr val="CCE6D7"/>
      </a:lt2>
      <a:accent1>
        <a:srgbClr val="CADB2A"/>
      </a:accent1>
      <a:accent2>
        <a:srgbClr val="33995F"/>
      </a:accent2>
      <a:accent3>
        <a:srgbClr val="9A9C8F"/>
      </a:accent3>
      <a:accent4>
        <a:srgbClr val="FFDB15"/>
      </a:accent4>
      <a:accent5>
        <a:srgbClr val="80C09B"/>
      </a:accent5>
      <a:accent6>
        <a:srgbClr val="000000"/>
      </a:accent6>
      <a:hlink>
        <a:srgbClr val="008037"/>
      </a:hlink>
      <a:folHlink>
        <a:srgbClr val="80C09B"/>
      </a:folHlink>
    </a:clrScheme>
    <a:fontScheme name="S4TP">
      <a:majorFont>
        <a:latin typeface="Rift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4TP Theme1" id="{E0E22BAD-4F95-4E4D-959F-2DB9A49B6E9F}" vid="{E8486F08-438B-DF48-A472-9AFE7B1080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3620836F9684D92B5082C4CF73A7B" ma:contentTypeVersion="13" ma:contentTypeDescription="Create a new document." ma:contentTypeScope="" ma:versionID="7e8c3210d24a3c02a9360c8c75512ae9">
  <xsd:schema xmlns:xsd="http://www.w3.org/2001/XMLSchema" xmlns:xs="http://www.w3.org/2001/XMLSchema" xmlns:p="http://schemas.microsoft.com/office/2006/metadata/properties" xmlns:ns2="2501da46-2546-4cfe-9568-c174d57f6855" xmlns:ns3="7ad5904c-27e0-4bca-a7d9-d7be3d6788fd" targetNamespace="http://schemas.microsoft.com/office/2006/metadata/properties" ma:root="true" ma:fieldsID="37a13eb34469c2102273f3d4b50c2e69" ns2:_="" ns3:_="">
    <xsd:import namespace="2501da46-2546-4cfe-9568-c174d57f6855"/>
    <xsd:import namespace="7ad5904c-27e0-4bca-a7d9-d7be3d6788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1da46-2546-4cfe-9568-c174d57f6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7aca750-b3cd-4f33-8db1-860510109be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d5904c-27e0-4bca-a7d9-d7be3d6788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5a3f9bd-1601-4d56-9530-9d239455b120}" ma:internalName="TaxCatchAll" ma:showField="CatchAllData" ma:web="7ad5904c-27e0-4bca-a7d9-d7be3d6788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501da46-2546-4cfe-9568-c174d57f6855" xsi:nil="true"/>
    <lcf76f155ced4ddcb4097134ff3c332f xmlns="2501da46-2546-4cfe-9568-c174d57f6855">
      <Terms xmlns="http://schemas.microsoft.com/office/infopath/2007/PartnerControls"/>
    </lcf76f155ced4ddcb4097134ff3c332f>
    <TaxCatchAll xmlns="7ad5904c-27e0-4bca-a7d9-d7be3d6788fd" xsi:nil="true"/>
    <SharedWithUsers xmlns="7ad5904c-27e0-4bca-a7d9-d7be3d6788fd">
      <UserInfo>
        <DisplayName/>
        <AccountId xsi:nil="true"/>
        <AccountType/>
      </UserInfo>
    </SharedWithUsers>
  </documentManagement>
</p:properties>
</file>

<file path=customXml/itemProps1.xml><?xml version="1.0" encoding="utf-8"?>
<ds:datastoreItem xmlns:ds="http://schemas.openxmlformats.org/officeDocument/2006/customXml" ds:itemID="{B3F69B1C-A16E-4BCE-AED9-CCEF4FB13DF0}"/>
</file>

<file path=customXml/itemProps2.xml><?xml version="1.0" encoding="utf-8"?>
<ds:datastoreItem xmlns:ds="http://schemas.openxmlformats.org/officeDocument/2006/customXml" ds:itemID="{E7F17529-51BF-4C02-B173-EF9A1AA14552}">
  <ds:schemaRefs>
    <ds:schemaRef ds:uri="http://schemas.microsoft.com/sharepoint/v3/contenttype/forms"/>
  </ds:schemaRefs>
</ds:datastoreItem>
</file>

<file path=customXml/itemProps3.xml><?xml version="1.0" encoding="utf-8"?>
<ds:datastoreItem xmlns:ds="http://schemas.openxmlformats.org/officeDocument/2006/customXml" ds:itemID="{ECF7E3C4-119B-4239-A9BC-3597C97FB447}">
  <ds:schemaRefs>
    <ds:schemaRef ds:uri="http://purl.org/dc/elements/1.1/"/>
    <ds:schemaRef ds:uri="http://schemas.microsoft.com/office/2006/documentManagement/types"/>
    <ds:schemaRef ds:uri="http://www.w3.org/XML/1998/namespace"/>
    <ds:schemaRef ds:uri="http://purl.org/dc/terms/"/>
    <ds:schemaRef ds:uri="e7b247ef-8229-4c15-8490-dc5d7a60ea8b"/>
    <ds:schemaRef ds:uri="http://schemas.microsoft.com/office/2006/metadata/properties"/>
    <ds:schemaRef ds:uri="http://purl.org/dc/dcmitype/"/>
    <ds:schemaRef ds:uri="a7cb1613-bcbc-475b-8341-ff26ee67fb7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S4TP Theme1</Template>
  <TotalTime>62</TotalTime>
  <Words>1448</Words>
  <Application>Microsoft Office PowerPoint</Application>
  <PresentationFormat>Widescreen</PresentationFormat>
  <Paragraphs>43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Nunito Sans</vt:lpstr>
      <vt:lpstr>Poppins</vt:lpstr>
      <vt:lpstr>Rift Bold</vt:lpstr>
      <vt:lpstr>S4TP Theme1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Fitton</dc:creator>
  <cp:lastModifiedBy>Sarah O'Conor</cp:lastModifiedBy>
  <cp:revision>5</cp:revision>
  <dcterms:created xsi:type="dcterms:W3CDTF">2020-10-13T14:29:33Z</dcterms:created>
  <dcterms:modified xsi:type="dcterms:W3CDTF">2022-10-26T08:24:59Z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0x0101009523620836F9684D92B5082C4CF73A7B</vt:lpwstr>
  </property>
  <property fmtid="{D5CDD505-2E9C-101B-9397-08002B2CF9AE}" pid="3" name="Order">
    <vt:r8>476400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