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9" r:id="rId5"/>
    <p:sldId id="271" r:id="rId6"/>
    <p:sldId id="272" r:id="rId7"/>
    <p:sldId id="273" r:id="rId8"/>
    <p:sldId id="274" r:id="rId9"/>
    <p:sldId id="275" r:id="rId10"/>
    <p:sldId id="276" r:id="rId11"/>
    <p:sldId id="277" r:id="rId12"/>
    <p:sldId id="278" r:id="rId13"/>
    <p:sldId id="279" r:id="rId14"/>
    <p:sldId id="28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6F583-94CB-3049-B012-D18BD545EDC6}" v="22" dt="2022-10-14T10:20:18.889"/>
    <p1510:client id="{2C798DCA-0DDA-475C-AD53-BF8D07B4A44B}" vWet="4" dt="2022-10-14T08:56:09.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64818" autoAdjust="0"/>
  </p:normalViewPr>
  <p:slideViewPr>
    <p:cSldViewPr snapToGrid="0">
      <p:cViewPr varScale="1">
        <p:scale>
          <a:sx n="68" d="100"/>
          <a:sy n="68" d="100"/>
        </p:scale>
        <p:origin x="14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ilburn" userId="35fbde2a-b1e3-448a-9f49-4dae1250eaa7" providerId="ADAL" clId="{C7032D3D-94C5-4468-83C6-36A0E305D3EC}"/>
    <pc:docChg chg="custSel modSld">
      <pc:chgData name="Sarah Milburn" userId="35fbde2a-b1e3-448a-9f49-4dae1250eaa7" providerId="ADAL" clId="{C7032D3D-94C5-4468-83C6-36A0E305D3EC}" dt="2020-12-09T17:28:42.583" v="1147" actId="20577"/>
      <pc:docMkLst>
        <pc:docMk/>
      </pc:docMkLst>
      <pc:sldChg chg="modSp mod modNotesTx">
        <pc:chgData name="Sarah Milburn" userId="35fbde2a-b1e3-448a-9f49-4dae1250eaa7" providerId="ADAL" clId="{C7032D3D-94C5-4468-83C6-36A0E305D3EC}" dt="2020-12-09T16:59:29.208" v="9" actId="20577"/>
        <pc:sldMkLst>
          <pc:docMk/>
          <pc:sldMk cId="3349662726" sldId="269"/>
        </pc:sldMkLst>
        <pc:spChg chg="mod">
          <ac:chgData name="Sarah Milburn" userId="35fbde2a-b1e3-448a-9f49-4dae1250eaa7" providerId="ADAL" clId="{C7032D3D-94C5-4468-83C6-36A0E305D3EC}" dt="2020-12-09T16:58:48.062" v="3" actId="20577"/>
          <ac:spMkLst>
            <pc:docMk/>
            <pc:sldMk cId="3349662726" sldId="269"/>
            <ac:spMk id="6" creationId="{0881CD70-3543-4240-9560-8722FF1C4250}"/>
          </ac:spMkLst>
        </pc:spChg>
      </pc:sldChg>
      <pc:sldChg chg="modSp mod modNotesTx">
        <pc:chgData name="Sarah Milburn" userId="35fbde2a-b1e3-448a-9f49-4dae1250eaa7" providerId="ADAL" clId="{C7032D3D-94C5-4468-83C6-36A0E305D3EC}" dt="2020-12-09T17:11:06.875" v="162" actId="20577"/>
        <pc:sldMkLst>
          <pc:docMk/>
          <pc:sldMk cId="2482886606" sldId="271"/>
        </pc:sldMkLst>
        <pc:spChg chg="mod">
          <ac:chgData name="Sarah Milburn" userId="35fbde2a-b1e3-448a-9f49-4dae1250eaa7" providerId="ADAL" clId="{C7032D3D-94C5-4468-83C6-36A0E305D3EC}" dt="2020-12-09T16:59:35.865" v="13" actId="20577"/>
          <ac:spMkLst>
            <pc:docMk/>
            <pc:sldMk cId="2482886606" sldId="271"/>
            <ac:spMk id="6" creationId="{0881CD70-3543-4240-9560-8722FF1C4250}"/>
          </ac:spMkLst>
        </pc:spChg>
        <pc:spChg chg="mod">
          <ac:chgData name="Sarah Milburn" userId="35fbde2a-b1e3-448a-9f49-4dae1250eaa7" providerId="ADAL" clId="{C7032D3D-94C5-4468-83C6-36A0E305D3EC}" dt="2020-12-09T17:10:25.122" v="138" actId="20577"/>
          <ac:spMkLst>
            <pc:docMk/>
            <pc:sldMk cId="2482886606" sldId="271"/>
            <ac:spMk id="7" creationId="{1029A0E3-C4D5-4E14-BF22-A5CDB737F731}"/>
          </ac:spMkLst>
        </pc:spChg>
      </pc:sldChg>
      <pc:sldChg chg="modSp mod modNotesTx">
        <pc:chgData name="Sarah Milburn" userId="35fbde2a-b1e3-448a-9f49-4dae1250eaa7" providerId="ADAL" clId="{C7032D3D-94C5-4468-83C6-36A0E305D3EC}" dt="2020-12-09T17:12:49.993" v="243" actId="20577"/>
        <pc:sldMkLst>
          <pc:docMk/>
          <pc:sldMk cId="2412874180" sldId="272"/>
        </pc:sldMkLst>
        <pc:spChg chg="mod">
          <ac:chgData name="Sarah Milburn" userId="35fbde2a-b1e3-448a-9f49-4dae1250eaa7" providerId="ADAL" clId="{C7032D3D-94C5-4468-83C6-36A0E305D3EC}" dt="2020-12-09T17:11:13.160" v="166" actId="20577"/>
          <ac:spMkLst>
            <pc:docMk/>
            <pc:sldMk cId="2412874180" sldId="272"/>
            <ac:spMk id="6" creationId="{0881CD70-3543-4240-9560-8722FF1C4250}"/>
          </ac:spMkLst>
        </pc:spChg>
        <pc:spChg chg="mod">
          <ac:chgData name="Sarah Milburn" userId="35fbde2a-b1e3-448a-9f49-4dae1250eaa7" providerId="ADAL" clId="{C7032D3D-94C5-4468-83C6-36A0E305D3EC}" dt="2020-12-09T17:11:40.079" v="202" actId="20577"/>
          <ac:spMkLst>
            <pc:docMk/>
            <pc:sldMk cId="2412874180" sldId="272"/>
            <ac:spMk id="7" creationId="{C7A107F5-4D7E-4DAB-8595-43E91B711908}"/>
          </ac:spMkLst>
        </pc:spChg>
      </pc:sldChg>
      <pc:sldChg chg="modSp mod modNotesTx">
        <pc:chgData name="Sarah Milburn" userId="35fbde2a-b1e3-448a-9f49-4dae1250eaa7" providerId="ADAL" clId="{C7032D3D-94C5-4468-83C6-36A0E305D3EC}" dt="2020-12-09T17:13:34.566" v="251" actId="20577"/>
        <pc:sldMkLst>
          <pc:docMk/>
          <pc:sldMk cId="3099312704" sldId="273"/>
        </pc:sldMkLst>
        <pc:spChg chg="mod">
          <ac:chgData name="Sarah Milburn" userId="35fbde2a-b1e3-448a-9f49-4dae1250eaa7" providerId="ADAL" clId="{C7032D3D-94C5-4468-83C6-36A0E305D3EC}" dt="2020-12-09T17:12:56.205" v="247" actId="20577"/>
          <ac:spMkLst>
            <pc:docMk/>
            <pc:sldMk cId="3099312704" sldId="273"/>
            <ac:spMk id="6" creationId="{0881CD70-3543-4240-9560-8722FF1C4250}"/>
          </ac:spMkLst>
        </pc:spChg>
      </pc:sldChg>
      <pc:sldChg chg="modSp mod modNotesTx">
        <pc:chgData name="Sarah Milburn" userId="35fbde2a-b1e3-448a-9f49-4dae1250eaa7" providerId="ADAL" clId="{C7032D3D-94C5-4468-83C6-36A0E305D3EC}" dt="2020-12-09T17:14:46.109" v="340" actId="20577"/>
        <pc:sldMkLst>
          <pc:docMk/>
          <pc:sldMk cId="2891167947" sldId="274"/>
        </pc:sldMkLst>
        <pc:spChg chg="mod">
          <ac:chgData name="Sarah Milburn" userId="35fbde2a-b1e3-448a-9f49-4dae1250eaa7" providerId="ADAL" clId="{C7032D3D-94C5-4468-83C6-36A0E305D3EC}" dt="2020-12-09T17:13:46.457" v="255" actId="20577"/>
          <ac:spMkLst>
            <pc:docMk/>
            <pc:sldMk cId="2891167947" sldId="274"/>
            <ac:spMk id="6" creationId="{0881CD70-3543-4240-9560-8722FF1C4250}"/>
          </ac:spMkLst>
        </pc:spChg>
        <pc:spChg chg="mod">
          <ac:chgData name="Sarah Milburn" userId="35fbde2a-b1e3-448a-9f49-4dae1250eaa7" providerId="ADAL" clId="{C7032D3D-94C5-4468-83C6-36A0E305D3EC}" dt="2020-12-09T17:14:19.109" v="330" actId="6549"/>
          <ac:spMkLst>
            <pc:docMk/>
            <pc:sldMk cId="2891167947" sldId="274"/>
            <ac:spMk id="7" creationId="{008FCC9D-592E-40B0-86F7-F00775A5F110}"/>
          </ac:spMkLst>
        </pc:spChg>
        <pc:spChg chg="mod">
          <ac:chgData name="Sarah Milburn" userId="35fbde2a-b1e3-448a-9f49-4dae1250eaa7" providerId="ADAL" clId="{C7032D3D-94C5-4468-83C6-36A0E305D3EC}" dt="2020-12-09T17:14:33.560" v="331" actId="20577"/>
          <ac:spMkLst>
            <pc:docMk/>
            <pc:sldMk cId="2891167947" sldId="274"/>
            <ac:spMk id="8" creationId="{9D9EEEC4-7588-40E9-AFE0-1935AFCDC276}"/>
          </ac:spMkLst>
        </pc:spChg>
      </pc:sldChg>
      <pc:sldChg chg="modSp mod modNotesTx">
        <pc:chgData name="Sarah Milburn" userId="35fbde2a-b1e3-448a-9f49-4dae1250eaa7" providerId="ADAL" clId="{C7032D3D-94C5-4468-83C6-36A0E305D3EC}" dt="2020-12-09T17:15:49.474" v="394" actId="20577"/>
        <pc:sldMkLst>
          <pc:docMk/>
          <pc:sldMk cId="3062093631" sldId="275"/>
        </pc:sldMkLst>
        <pc:spChg chg="mod">
          <ac:chgData name="Sarah Milburn" userId="35fbde2a-b1e3-448a-9f49-4dae1250eaa7" providerId="ADAL" clId="{C7032D3D-94C5-4468-83C6-36A0E305D3EC}" dt="2020-12-09T17:14:56.395" v="344" actId="20577"/>
          <ac:spMkLst>
            <pc:docMk/>
            <pc:sldMk cId="3062093631" sldId="275"/>
            <ac:spMk id="6" creationId="{0881CD70-3543-4240-9560-8722FF1C4250}"/>
          </ac:spMkLst>
        </pc:spChg>
      </pc:sldChg>
      <pc:sldChg chg="modSp mod">
        <pc:chgData name="Sarah Milburn" userId="35fbde2a-b1e3-448a-9f49-4dae1250eaa7" providerId="ADAL" clId="{C7032D3D-94C5-4468-83C6-36A0E305D3EC}" dt="2020-12-09T17:18:17.370" v="437" actId="20577"/>
        <pc:sldMkLst>
          <pc:docMk/>
          <pc:sldMk cId="4263090623" sldId="276"/>
        </pc:sldMkLst>
        <pc:spChg chg="mod">
          <ac:chgData name="Sarah Milburn" userId="35fbde2a-b1e3-448a-9f49-4dae1250eaa7" providerId="ADAL" clId="{C7032D3D-94C5-4468-83C6-36A0E305D3EC}" dt="2020-12-09T17:16:02.984" v="398" actId="20577"/>
          <ac:spMkLst>
            <pc:docMk/>
            <pc:sldMk cId="4263090623" sldId="276"/>
            <ac:spMk id="6" creationId="{0881CD70-3543-4240-9560-8722FF1C4250}"/>
          </ac:spMkLst>
        </pc:spChg>
        <pc:spChg chg="mod">
          <ac:chgData name="Sarah Milburn" userId="35fbde2a-b1e3-448a-9f49-4dae1250eaa7" providerId="ADAL" clId="{C7032D3D-94C5-4468-83C6-36A0E305D3EC}" dt="2020-12-09T17:18:17.370" v="437" actId="20577"/>
          <ac:spMkLst>
            <pc:docMk/>
            <pc:sldMk cId="4263090623" sldId="276"/>
            <ac:spMk id="7" creationId="{B49C264E-CC9E-4480-AD44-36FABDDE0B2E}"/>
          </ac:spMkLst>
        </pc:spChg>
        <pc:picChg chg="mod">
          <ac:chgData name="Sarah Milburn" userId="35fbde2a-b1e3-448a-9f49-4dae1250eaa7" providerId="ADAL" clId="{C7032D3D-94C5-4468-83C6-36A0E305D3EC}" dt="2020-12-09T17:18:00.057" v="399" actId="14100"/>
          <ac:picMkLst>
            <pc:docMk/>
            <pc:sldMk cId="4263090623" sldId="276"/>
            <ac:picMk id="8" creationId="{313BE36A-C38B-4FE2-8C0B-BB018EAEA6A8}"/>
          </ac:picMkLst>
        </pc:picChg>
      </pc:sldChg>
      <pc:sldChg chg="modSp mod modNotesTx">
        <pc:chgData name="Sarah Milburn" userId="35fbde2a-b1e3-448a-9f49-4dae1250eaa7" providerId="ADAL" clId="{C7032D3D-94C5-4468-83C6-36A0E305D3EC}" dt="2020-12-09T17:20:35.384" v="609" actId="20577"/>
        <pc:sldMkLst>
          <pc:docMk/>
          <pc:sldMk cId="4291755961" sldId="277"/>
        </pc:sldMkLst>
        <pc:spChg chg="mod">
          <ac:chgData name="Sarah Milburn" userId="35fbde2a-b1e3-448a-9f49-4dae1250eaa7" providerId="ADAL" clId="{C7032D3D-94C5-4468-83C6-36A0E305D3EC}" dt="2020-12-09T17:18:33.238" v="441" actId="20577"/>
          <ac:spMkLst>
            <pc:docMk/>
            <pc:sldMk cId="4291755961" sldId="277"/>
            <ac:spMk id="6" creationId="{0881CD70-3543-4240-9560-8722FF1C4250}"/>
          </ac:spMkLst>
        </pc:spChg>
      </pc:sldChg>
      <pc:sldChg chg="modSp mod modNotesTx">
        <pc:chgData name="Sarah Milburn" userId="35fbde2a-b1e3-448a-9f49-4dae1250eaa7" providerId="ADAL" clId="{C7032D3D-94C5-4468-83C6-36A0E305D3EC}" dt="2020-12-09T17:22:02.860" v="801" actId="20577"/>
        <pc:sldMkLst>
          <pc:docMk/>
          <pc:sldMk cId="804964864" sldId="278"/>
        </pc:sldMkLst>
        <pc:spChg chg="mod">
          <ac:chgData name="Sarah Milburn" userId="35fbde2a-b1e3-448a-9f49-4dae1250eaa7" providerId="ADAL" clId="{C7032D3D-94C5-4468-83C6-36A0E305D3EC}" dt="2020-12-09T17:22:02.860" v="801" actId="20577"/>
          <ac:spMkLst>
            <pc:docMk/>
            <pc:sldMk cId="804964864" sldId="278"/>
            <ac:spMk id="5" creationId="{198AC429-E19C-4B54-A321-18BAA6401766}"/>
          </ac:spMkLst>
        </pc:spChg>
        <pc:spChg chg="mod">
          <ac:chgData name="Sarah Milburn" userId="35fbde2a-b1e3-448a-9f49-4dae1250eaa7" providerId="ADAL" clId="{C7032D3D-94C5-4468-83C6-36A0E305D3EC}" dt="2020-12-09T17:20:40.674" v="613" actId="20577"/>
          <ac:spMkLst>
            <pc:docMk/>
            <pc:sldMk cId="804964864" sldId="278"/>
            <ac:spMk id="6" creationId="{0881CD70-3543-4240-9560-8722FF1C4250}"/>
          </ac:spMkLst>
        </pc:spChg>
      </pc:sldChg>
      <pc:sldChg chg="modSp mod modNotesTx">
        <pc:chgData name="Sarah Milburn" userId="35fbde2a-b1e3-448a-9f49-4dae1250eaa7" providerId="ADAL" clId="{C7032D3D-94C5-4468-83C6-36A0E305D3EC}" dt="2020-12-09T17:25:25.261" v="1123" actId="20577"/>
        <pc:sldMkLst>
          <pc:docMk/>
          <pc:sldMk cId="4203369845" sldId="279"/>
        </pc:sldMkLst>
        <pc:spChg chg="mod">
          <ac:chgData name="Sarah Milburn" userId="35fbde2a-b1e3-448a-9f49-4dae1250eaa7" providerId="ADAL" clId="{C7032D3D-94C5-4468-83C6-36A0E305D3EC}" dt="2020-12-09T17:21:07.524" v="626" actId="20577"/>
          <ac:spMkLst>
            <pc:docMk/>
            <pc:sldMk cId="4203369845" sldId="279"/>
            <ac:spMk id="6" creationId="{0881CD70-3543-4240-9560-8722FF1C4250}"/>
          </ac:spMkLst>
        </pc:spChg>
        <pc:spChg chg="mod">
          <ac:chgData name="Sarah Milburn" userId="35fbde2a-b1e3-448a-9f49-4dae1250eaa7" providerId="ADAL" clId="{C7032D3D-94C5-4468-83C6-36A0E305D3EC}" dt="2020-12-09T17:22:36.271" v="811" actId="20577"/>
          <ac:spMkLst>
            <pc:docMk/>
            <pc:sldMk cId="4203369845" sldId="279"/>
            <ac:spMk id="7" creationId="{4D0A719A-38B4-4E63-A9BD-59B05BBEBEB9}"/>
          </ac:spMkLst>
        </pc:spChg>
      </pc:sldChg>
      <pc:sldChg chg="modSp mod modNotesTx">
        <pc:chgData name="Sarah Milburn" userId="35fbde2a-b1e3-448a-9f49-4dae1250eaa7" providerId="ADAL" clId="{C7032D3D-94C5-4468-83C6-36A0E305D3EC}" dt="2020-12-09T17:28:04.709" v="1133" actId="20577"/>
        <pc:sldMkLst>
          <pc:docMk/>
          <pc:sldMk cId="83050090" sldId="280"/>
        </pc:sldMkLst>
        <pc:spChg chg="mod">
          <ac:chgData name="Sarah Milburn" userId="35fbde2a-b1e3-448a-9f49-4dae1250eaa7" providerId="ADAL" clId="{C7032D3D-94C5-4468-83C6-36A0E305D3EC}" dt="2020-12-09T17:25:32.545" v="1127" actId="20577"/>
          <ac:spMkLst>
            <pc:docMk/>
            <pc:sldMk cId="83050090" sldId="280"/>
            <ac:spMk id="6" creationId="{0881CD70-3543-4240-9560-8722FF1C4250}"/>
          </ac:spMkLst>
        </pc:spChg>
      </pc:sldChg>
      <pc:sldChg chg="modSp mod">
        <pc:chgData name="Sarah Milburn" userId="35fbde2a-b1e3-448a-9f49-4dae1250eaa7" providerId="ADAL" clId="{C7032D3D-94C5-4468-83C6-36A0E305D3EC}" dt="2020-12-09T17:28:42.583" v="1147" actId="20577"/>
        <pc:sldMkLst>
          <pc:docMk/>
          <pc:sldMk cId="3823122365" sldId="281"/>
        </pc:sldMkLst>
        <pc:spChg chg="mod">
          <ac:chgData name="Sarah Milburn" userId="35fbde2a-b1e3-448a-9f49-4dae1250eaa7" providerId="ADAL" clId="{C7032D3D-94C5-4468-83C6-36A0E305D3EC}" dt="2020-12-09T17:28:31.658" v="1142" actId="20577"/>
          <ac:spMkLst>
            <pc:docMk/>
            <pc:sldMk cId="3823122365" sldId="281"/>
            <ac:spMk id="5" creationId="{CD4E7EE0-A46D-4917-997B-3C6470A86DBD}"/>
          </ac:spMkLst>
        </pc:spChg>
        <pc:spChg chg="mod">
          <ac:chgData name="Sarah Milburn" userId="35fbde2a-b1e3-448a-9f49-4dae1250eaa7" providerId="ADAL" clId="{C7032D3D-94C5-4468-83C6-36A0E305D3EC}" dt="2020-12-09T17:28:26.511" v="1141" actId="20577"/>
          <ac:spMkLst>
            <pc:docMk/>
            <pc:sldMk cId="3823122365" sldId="281"/>
            <ac:spMk id="6" creationId="{0881CD70-3543-4240-9560-8722FF1C4250}"/>
          </ac:spMkLst>
        </pc:spChg>
        <pc:spChg chg="mod">
          <ac:chgData name="Sarah Milburn" userId="35fbde2a-b1e3-448a-9f49-4dae1250eaa7" providerId="ADAL" clId="{C7032D3D-94C5-4468-83C6-36A0E305D3EC}" dt="2020-12-09T17:28:42.583" v="1147" actId="20577"/>
          <ac:spMkLst>
            <pc:docMk/>
            <pc:sldMk cId="3823122365" sldId="281"/>
            <ac:spMk id="7" creationId="{AB424F78-7784-42DE-A00D-7D4AE58A6E6D}"/>
          </ac:spMkLst>
        </pc:spChg>
      </pc:sldChg>
    </pc:docChg>
  </pc:docChgLst>
  <pc:docChgLst>
    <pc:chgData name="Jen Baughan" userId="399433d4-8fb9-4b04-99e6-91fb8580be9f" providerId="ADAL" clId="{DA11269A-7A7A-489D-A558-8F00CE48D744}"/>
    <pc:docChg chg="delSld">
      <pc:chgData name="Jen Baughan" userId="399433d4-8fb9-4b04-99e6-91fb8580be9f" providerId="ADAL" clId="{DA11269A-7A7A-489D-A558-8F00CE48D744}" dt="2020-12-11T12:44:56.158" v="0" actId="47"/>
      <pc:docMkLst>
        <pc:docMk/>
      </pc:docMkLst>
      <pc:sldChg chg="del">
        <pc:chgData name="Jen Baughan" userId="399433d4-8fb9-4b04-99e6-91fb8580be9f" providerId="ADAL" clId="{DA11269A-7A7A-489D-A558-8F00CE48D744}" dt="2020-12-11T12:44:56.158" v="0" actId="47"/>
        <pc:sldMkLst>
          <pc:docMk/>
          <pc:sldMk cId="414184933" sldId="270"/>
        </pc:sldMkLst>
      </pc:sldChg>
      <pc:sldChg chg="del">
        <pc:chgData name="Jen Baughan" userId="399433d4-8fb9-4b04-99e6-91fb8580be9f" providerId="ADAL" clId="{DA11269A-7A7A-489D-A558-8F00CE48D744}" dt="2020-12-11T12:44:56.158" v="0" actId="47"/>
        <pc:sldMkLst>
          <pc:docMk/>
          <pc:sldMk cId="3238006385" sldId="282"/>
        </pc:sldMkLst>
      </pc:sldChg>
      <pc:sldChg chg="del">
        <pc:chgData name="Jen Baughan" userId="399433d4-8fb9-4b04-99e6-91fb8580be9f" providerId="ADAL" clId="{DA11269A-7A7A-489D-A558-8F00CE48D744}" dt="2020-12-11T12:44:56.158" v="0" actId="47"/>
        <pc:sldMkLst>
          <pc:docMk/>
          <pc:sldMk cId="891763169" sldId="283"/>
        </pc:sldMkLst>
      </pc:sldChg>
      <pc:sldChg chg="del">
        <pc:chgData name="Jen Baughan" userId="399433d4-8fb9-4b04-99e6-91fb8580be9f" providerId="ADAL" clId="{DA11269A-7A7A-489D-A558-8F00CE48D744}" dt="2020-12-11T12:44:56.158" v="0" actId="47"/>
        <pc:sldMkLst>
          <pc:docMk/>
          <pc:sldMk cId="858191960" sldId="284"/>
        </pc:sldMkLst>
      </pc:sldChg>
      <pc:sldChg chg="del">
        <pc:chgData name="Jen Baughan" userId="399433d4-8fb9-4b04-99e6-91fb8580be9f" providerId="ADAL" clId="{DA11269A-7A7A-489D-A558-8F00CE48D744}" dt="2020-12-11T12:44:56.158" v="0" actId="47"/>
        <pc:sldMkLst>
          <pc:docMk/>
          <pc:sldMk cId="81657950" sldId="285"/>
        </pc:sldMkLst>
      </pc:sldChg>
    </pc:docChg>
  </pc:docChgLst>
  <pc:docChgLst>
    <pc:chgData name="Max Homan" userId="bcdf7c51-739f-475b-b24d-e136e2c13f3d" providerId="ADAL" clId="{0A66F583-94CB-3049-B012-D18BD545EDC6}"/>
    <pc:docChg chg="undo custSel modSld">
      <pc:chgData name="Max Homan" userId="bcdf7c51-739f-475b-b24d-e136e2c13f3d" providerId="ADAL" clId="{0A66F583-94CB-3049-B012-D18BD545EDC6}" dt="2022-10-14T10:20:22.366" v="65"/>
      <pc:docMkLst>
        <pc:docMk/>
      </pc:docMkLst>
      <pc:sldChg chg="addSp delSp modSp mod">
        <pc:chgData name="Max Homan" userId="bcdf7c51-739f-475b-b24d-e136e2c13f3d" providerId="ADAL" clId="{0A66F583-94CB-3049-B012-D18BD545EDC6}" dt="2022-10-14T10:20:22.366" v="65"/>
        <pc:sldMkLst>
          <pc:docMk/>
          <pc:sldMk cId="3349662726" sldId="269"/>
        </pc:sldMkLst>
        <pc:spChg chg="add del mod">
          <ac:chgData name="Max Homan" userId="bcdf7c51-739f-475b-b24d-e136e2c13f3d" providerId="ADAL" clId="{0A66F583-94CB-3049-B012-D18BD545EDC6}" dt="2022-10-14T10:20:22.366" v="65"/>
          <ac:spMkLst>
            <pc:docMk/>
            <pc:sldMk cId="3349662726" sldId="269"/>
            <ac:spMk id="2" creationId="{CD714C22-3E56-F04F-A403-E647FDF3940E}"/>
          </ac:spMkLst>
        </pc:spChg>
        <pc:spChg chg="mod">
          <ac:chgData name="Max Homan" userId="bcdf7c51-739f-475b-b24d-e136e2c13f3d" providerId="ADAL" clId="{0A66F583-94CB-3049-B012-D18BD545EDC6}" dt="2022-10-14T08:56:19.678" v="33" actId="207"/>
          <ac:spMkLst>
            <pc:docMk/>
            <pc:sldMk cId="3349662726" sldId="269"/>
            <ac:spMk id="16" creationId="{976FA13B-5328-4A5E-845C-9C3547C92AEE}"/>
          </ac:spMkLst>
        </pc:spChg>
        <pc:spChg chg="mod">
          <ac:chgData name="Max Homan" userId="bcdf7c51-739f-475b-b24d-e136e2c13f3d" providerId="ADAL" clId="{0A66F583-94CB-3049-B012-D18BD545EDC6}" dt="2022-10-14T08:56:30.044" v="35" actId="207"/>
          <ac:spMkLst>
            <pc:docMk/>
            <pc:sldMk cId="3349662726" sldId="269"/>
            <ac:spMk id="19" creationId="{9CD02BAA-D356-4A38-89FF-FD2E35D0D47C}"/>
          </ac:spMkLst>
        </pc:spChg>
        <pc:spChg chg="mod">
          <ac:chgData name="Max Homan" userId="bcdf7c51-739f-475b-b24d-e136e2c13f3d" providerId="ADAL" clId="{0A66F583-94CB-3049-B012-D18BD545EDC6}" dt="2022-10-14T08:56:25.514" v="34" actId="207"/>
          <ac:spMkLst>
            <pc:docMk/>
            <pc:sldMk cId="3349662726" sldId="269"/>
            <ac:spMk id="20" creationId="{4E952257-F3E9-44A9-A36F-DFEC957BDED4}"/>
          </ac:spMkLst>
        </pc:spChg>
        <pc:picChg chg="del">
          <ac:chgData name="Max Homan" userId="bcdf7c51-739f-475b-b24d-e136e2c13f3d" providerId="ADAL" clId="{0A66F583-94CB-3049-B012-D18BD545EDC6}" dt="2022-10-13T14:37:09.776" v="1" actId="478"/>
          <ac:picMkLst>
            <pc:docMk/>
            <pc:sldMk cId="3349662726" sldId="269"/>
            <ac:picMk id="11" creationId="{00000000-0000-0000-0000-000000000000}"/>
          </ac:picMkLst>
        </pc:picChg>
      </pc:sldChg>
      <pc:sldChg chg="delSp modSp mod">
        <pc:chgData name="Max Homan" userId="bcdf7c51-739f-475b-b24d-e136e2c13f3d" providerId="ADAL" clId="{0A66F583-94CB-3049-B012-D18BD545EDC6}" dt="2022-10-14T08:56:41.109" v="37" actId="207"/>
        <pc:sldMkLst>
          <pc:docMk/>
          <pc:sldMk cId="2482886606" sldId="271"/>
        </pc:sldMkLst>
        <pc:spChg chg="mod">
          <ac:chgData name="Max Homan" userId="bcdf7c51-739f-475b-b24d-e136e2c13f3d" providerId="ADAL" clId="{0A66F583-94CB-3049-B012-D18BD545EDC6}" dt="2022-10-14T08:56:41.109" v="37" actId="207"/>
          <ac:spMkLst>
            <pc:docMk/>
            <pc:sldMk cId="2482886606" sldId="271"/>
            <ac:spMk id="5" creationId="{79042E86-CC12-42E8-8395-13AAF2A2590C}"/>
          </ac:spMkLst>
        </pc:spChg>
        <pc:spChg chg="mod">
          <ac:chgData name="Max Homan" userId="bcdf7c51-739f-475b-b24d-e136e2c13f3d" providerId="ADAL" clId="{0A66F583-94CB-3049-B012-D18BD545EDC6}" dt="2022-10-14T08:56:39.224" v="36" actId="207"/>
          <ac:spMkLst>
            <pc:docMk/>
            <pc:sldMk cId="2482886606" sldId="271"/>
            <ac:spMk id="7" creationId="{1029A0E3-C4D5-4E14-BF22-A5CDB737F731}"/>
          </ac:spMkLst>
        </pc:spChg>
        <pc:picChg chg="del">
          <ac:chgData name="Max Homan" userId="bcdf7c51-739f-475b-b24d-e136e2c13f3d" providerId="ADAL" clId="{0A66F583-94CB-3049-B012-D18BD545EDC6}" dt="2022-10-13T14:37:14.187" v="2" actId="478"/>
          <ac:picMkLst>
            <pc:docMk/>
            <pc:sldMk cId="2482886606" sldId="271"/>
            <ac:picMk id="11" creationId="{00000000-0000-0000-0000-000000000000}"/>
          </ac:picMkLst>
        </pc:picChg>
      </pc:sldChg>
      <pc:sldChg chg="delSp modSp mod">
        <pc:chgData name="Max Homan" userId="bcdf7c51-739f-475b-b24d-e136e2c13f3d" providerId="ADAL" clId="{0A66F583-94CB-3049-B012-D18BD545EDC6}" dt="2022-10-14T08:56:49.947" v="40" actId="207"/>
        <pc:sldMkLst>
          <pc:docMk/>
          <pc:sldMk cId="2412874180" sldId="272"/>
        </pc:sldMkLst>
        <pc:spChg chg="mod">
          <ac:chgData name="Max Homan" userId="bcdf7c51-739f-475b-b24d-e136e2c13f3d" providerId="ADAL" clId="{0A66F583-94CB-3049-B012-D18BD545EDC6}" dt="2022-10-14T08:56:46.093" v="38" actId="207"/>
          <ac:spMkLst>
            <pc:docMk/>
            <pc:sldMk cId="2412874180" sldId="272"/>
            <ac:spMk id="5" creationId="{79124B5C-F4BB-41FF-A06F-FC790128D3B0}"/>
          </ac:spMkLst>
        </pc:spChg>
        <pc:spChg chg="mod">
          <ac:chgData name="Max Homan" userId="bcdf7c51-739f-475b-b24d-e136e2c13f3d" providerId="ADAL" clId="{0A66F583-94CB-3049-B012-D18BD545EDC6}" dt="2022-10-14T08:56:47.936" v="39" actId="207"/>
          <ac:spMkLst>
            <pc:docMk/>
            <pc:sldMk cId="2412874180" sldId="272"/>
            <ac:spMk id="7" creationId="{C7A107F5-4D7E-4DAB-8595-43E91B711908}"/>
          </ac:spMkLst>
        </pc:spChg>
        <pc:spChg chg="mod">
          <ac:chgData name="Max Homan" userId="bcdf7c51-739f-475b-b24d-e136e2c13f3d" providerId="ADAL" clId="{0A66F583-94CB-3049-B012-D18BD545EDC6}" dt="2022-10-14T08:56:49.947" v="40" actId="207"/>
          <ac:spMkLst>
            <pc:docMk/>
            <pc:sldMk cId="2412874180" sldId="272"/>
            <ac:spMk id="8" creationId="{E94CE3DD-DB87-43E4-A586-145550975C81}"/>
          </ac:spMkLst>
        </pc:spChg>
        <pc:picChg chg="mod">
          <ac:chgData name="Max Homan" userId="bcdf7c51-739f-475b-b24d-e136e2c13f3d" providerId="ADAL" clId="{0A66F583-94CB-3049-B012-D18BD545EDC6}" dt="2022-10-13T14:37:20.126" v="4" actId="1076"/>
          <ac:picMkLst>
            <pc:docMk/>
            <pc:sldMk cId="2412874180" sldId="272"/>
            <ac:picMk id="9" creationId="{B4999F14-E342-43A2-BA91-A543059043CF}"/>
          </ac:picMkLst>
        </pc:picChg>
        <pc:picChg chg="del">
          <ac:chgData name="Max Homan" userId="bcdf7c51-739f-475b-b24d-e136e2c13f3d" providerId="ADAL" clId="{0A66F583-94CB-3049-B012-D18BD545EDC6}" dt="2022-10-13T14:37:16.623" v="3" actId="478"/>
          <ac:picMkLst>
            <pc:docMk/>
            <pc:sldMk cId="2412874180" sldId="272"/>
            <ac:picMk id="11" creationId="{00000000-0000-0000-0000-000000000000}"/>
          </ac:picMkLst>
        </pc:picChg>
      </pc:sldChg>
      <pc:sldChg chg="delSp modSp mod">
        <pc:chgData name="Max Homan" userId="bcdf7c51-739f-475b-b24d-e136e2c13f3d" providerId="ADAL" clId="{0A66F583-94CB-3049-B012-D18BD545EDC6}" dt="2022-10-14T08:56:58.190" v="43" actId="207"/>
        <pc:sldMkLst>
          <pc:docMk/>
          <pc:sldMk cId="3099312704" sldId="273"/>
        </pc:sldMkLst>
        <pc:spChg chg="mod">
          <ac:chgData name="Max Homan" userId="bcdf7c51-739f-475b-b24d-e136e2c13f3d" providerId="ADAL" clId="{0A66F583-94CB-3049-B012-D18BD545EDC6}" dt="2022-10-14T08:56:58.190" v="43" actId="207"/>
          <ac:spMkLst>
            <pc:docMk/>
            <pc:sldMk cId="3099312704" sldId="273"/>
            <ac:spMk id="5" creationId="{056CF696-4AB8-4430-9CAE-E4F2F6EF36C5}"/>
          </ac:spMkLst>
        </pc:spChg>
        <pc:spChg chg="mod">
          <ac:chgData name="Max Homan" userId="bcdf7c51-739f-475b-b24d-e136e2c13f3d" providerId="ADAL" clId="{0A66F583-94CB-3049-B012-D18BD545EDC6}" dt="2022-10-14T08:56:54.573" v="41" actId="207"/>
          <ac:spMkLst>
            <pc:docMk/>
            <pc:sldMk cId="3099312704" sldId="273"/>
            <ac:spMk id="7" creationId="{F128F905-80DC-4B35-8C7D-9C77BBA945FA}"/>
          </ac:spMkLst>
        </pc:spChg>
        <pc:spChg chg="mod">
          <ac:chgData name="Max Homan" userId="bcdf7c51-739f-475b-b24d-e136e2c13f3d" providerId="ADAL" clId="{0A66F583-94CB-3049-B012-D18BD545EDC6}" dt="2022-10-14T08:56:56.260" v="42" actId="207"/>
          <ac:spMkLst>
            <pc:docMk/>
            <pc:sldMk cId="3099312704" sldId="273"/>
            <ac:spMk id="8" creationId="{1181385C-C0E8-4305-8661-51DBD1E9F970}"/>
          </ac:spMkLst>
        </pc:spChg>
        <pc:picChg chg="mod">
          <ac:chgData name="Max Homan" userId="bcdf7c51-739f-475b-b24d-e136e2c13f3d" providerId="ADAL" clId="{0A66F583-94CB-3049-B012-D18BD545EDC6}" dt="2022-10-13T14:37:27.086" v="5" actId="1076"/>
          <ac:picMkLst>
            <pc:docMk/>
            <pc:sldMk cId="3099312704" sldId="273"/>
            <ac:picMk id="9" creationId="{B5F364E6-693F-4840-9CBE-08D17F8269DC}"/>
          </ac:picMkLst>
        </pc:picChg>
        <pc:picChg chg="del">
          <ac:chgData name="Max Homan" userId="bcdf7c51-739f-475b-b24d-e136e2c13f3d" providerId="ADAL" clId="{0A66F583-94CB-3049-B012-D18BD545EDC6}" dt="2022-10-13T14:37:28.104" v="6" actId="478"/>
          <ac:picMkLst>
            <pc:docMk/>
            <pc:sldMk cId="3099312704" sldId="273"/>
            <ac:picMk id="11" creationId="{00000000-0000-0000-0000-000000000000}"/>
          </ac:picMkLst>
        </pc:picChg>
      </pc:sldChg>
      <pc:sldChg chg="delSp modSp mod">
        <pc:chgData name="Max Homan" userId="bcdf7c51-739f-475b-b24d-e136e2c13f3d" providerId="ADAL" clId="{0A66F583-94CB-3049-B012-D18BD545EDC6}" dt="2022-10-14T08:57:05.642" v="46" actId="207"/>
        <pc:sldMkLst>
          <pc:docMk/>
          <pc:sldMk cId="2891167947" sldId="274"/>
        </pc:sldMkLst>
        <pc:spChg chg="mod">
          <ac:chgData name="Max Homan" userId="bcdf7c51-739f-475b-b24d-e136e2c13f3d" providerId="ADAL" clId="{0A66F583-94CB-3049-B012-D18BD545EDC6}" dt="2022-10-14T08:57:01.576" v="44" actId="207"/>
          <ac:spMkLst>
            <pc:docMk/>
            <pc:sldMk cId="2891167947" sldId="274"/>
            <ac:spMk id="5" creationId="{1A8EF073-FAC3-4589-A580-D45164D4425D}"/>
          </ac:spMkLst>
        </pc:spChg>
        <pc:spChg chg="mod">
          <ac:chgData name="Max Homan" userId="bcdf7c51-739f-475b-b24d-e136e2c13f3d" providerId="ADAL" clId="{0A66F583-94CB-3049-B012-D18BD545EDC6}" dt="2022-10-14T08:57:03.754" v="45" actId="207"/>
          <ac:spMkLst>
            <pc:docMk/>
            <pc:sldMk cId="2891167947" sldId="274"/>
            <ac:spMk id="7" creationId="{008FCC9D-592E-40B0-86F7-F00775A5F110}"/>
          </ac:spMkLst>
        </pc:spChg>
        <pc:spChg chg="mod">
          <ac:chgData name="Max Homan" userId="bcdf7c51-739f-475b-b24d-e136e2c13f3d" providerId="ADAL" clId="{0A66F583-94CB-3049-B012-D18BD545EDC6}" dt="2022-10-14T08:57:05.642" v="46" actId="207"/>
          <ac:spMkLst>
            <pc:docMk/>
            <pc:sldMk cId="2891167947" sldId="274"/>
            <ac:spMk id="8" creationId="{9D9EEEC4-7588-40E9-AFE0-1935AFCDC276}"/>
          </ac:spMkLst>
        </pc:spChg>
        <pc:picChg chg="del">
          <ac:chgData name="Max Homan" userId="bcdf7c51-739f-475b-b24d-e136e2c13f3d" providerId="ADAL" clId="{0A66F583-94CB-3049-B012-D18BD545EDC6}" dt="2022-10-13T14:37:33.192" v="7" actId="478"/>
          <ac:picMkLst>
            <pc:docMk/>
            <pc:sldMk cId="2891167947" sldId="274"/>
            <ac:picMk id="11" creationId="{00000000-0000-0000-0000-000000000000}"/>
          </ac:picMkLst>
        </pc:picChg>
      </pc:sldChg>
      <pc:sldChg chg="delSp modSp mod">
        <pc:chgData name="Max Homan" userId="bcdf7c51-739f-475b-b24d-e136e2c13f3d" providerId="ADAL" clId="{0A66F583-94CB-3049-B012-D18BD545EDC6}" dt="2022-10-14T08:57:12.111" v="48" actId="207"/>
        <pc:sldMkLst>
          <pc:docMk/>
          <pc:sldMk cId="3062093631" sldId="275"/>
        </pc:sldMkLst>
        <pc:spChg chg="mod">
          <ac:chgData name="Max Homan" userId="bcdf7c51-739f-475b-b24d-e136e2c13f3d" providerId="ADAL" clId="{0A66F583-94CB-3049-B012-D18BD545EDC6}" dt="2022-10-14T08:57:10.159" v="47" actId="207"/>
          <ac:spMkLst>
            <pc:docMk/>
            <pc:sldMk cId="3062093631" sldId="275"/>
            <ac:spMk id="5" creationId="{70413880-6C99-477F-B4F5-6C59114ACCC1}"/>
          </ac:spMkLst>
        </pc:spChg>
        <pc:spChg chg="mod">
          <ac:chgData name="Max Homan" userId="bcdf7c51-739f-475b-b24d-e136e2c13f3d" providerId="ADAL" clId="{0A66F583-94CB-3049-B012-D18BD545EDC6}" dt="2022-10-14T08:57:12.111" v="48" actId="207"/>
          <ac:spMkLst>
            <pc:docMk/>
            <pc:sldMk cId="3062093631" sldId="275"/>
            <ac:spMk id="7" creationId="{18BB0DDB-9640-4D4C-BB2B-81B21700F1B4}"/>
          </ac:spMkLst>
        </pc:spChg>
        <pc:picChg chg="del">
          <ac:chgData name="Max Homan" userId="bcdf7c51-739f-475b-b24d-e136e2c13f3d" providerId="ADAL" clId="{0A66F583-94CB-3049-B012-D18BD545EDC6}" dt="2022-10-13T14:37:37.810" v="8" actId="478"/>
          <ac:picMkLst>
            <pc:docMk/>
            <pc:sldMk cId="3062093631" sldId="275"/>
            <ac:picMk id="11" creationId="{00000000-0000-0000-0000-000000000000}"/>
          </ac:picMkLst>
        </pc:picChg>
      </pc:sldChg>
      <pc:sldChg chg="delSp modSp mod">
        <pc:chgData name="Max Homan" userId="bcdf7c51-739f-475b-b24d-e136e2c13f3d" providerId="ADAL" clId="{0A66F583-94CB-3049-B012-D18BD545EDC6}" dt="2022-10-14T08:57:28.151" v="52" actId="207"/>
        <pc:sldMkLst>
          <pc:docMk/>
          <pc:sldMk cId="4263090623" sldId="276"/>
        </pc:sldMkLst>
        <pc:spChg chg="mod">
          <ac:chgData name="Max Homan" userId="bcdf7c51-739f-475b-b24d-e136e2c13f3d" providerId="ADAL" clId="{0A66F583-94CB-3049-B012-D18BD545EDC6}" dt="2022-10-14T08:57:28.151" v="52" actId="207"/>
          <ac:spMkLst>
            <pc:docMk/>
            <pc:sldMk cId="4263090623" sldId="276"/>
            <ac:spMk id="5" creationId="{160625E4-0ED4-4593-AE5B-918EBF67C45A}"/>
          </ac:spMkLst>
        </pc:spChg>
        <pc:spChg chg="mod">
          <ac:chgData name="Max Homan" userId="bcdf7c51-739f-475b-b24d-e136e2c13f3d" providerId="ADAL" clId="{0A66F583-94CB-3049-B012-D18BD545EDC6}" dt="2022-10-14T08:57:26.478" v="51" actId="207"/>
          <ac:spMkLst>
            <pc:docMk/>
            <pc:sldMk cId="4263090623" sldId="276"/>
            <ac:spMk id="7" creationId="{B49C264E-CC9E-4480-AD44-36FABDDE0B2E}"/>
          </ac:spMkLst>
        </pc:spChg>
        <pc:picChg chg="mod">
          <ac:chgData name="Max Homan" userId="bcdf7c51-739f-475b-b24d-e136e2c13f3d" providerId="ADAL" clId="{0A66F583-94CB-3049-B012-D18BD545EDC6}" dt="2022-10-14T08:57:18.826" v="50" actId="1076"/>
          <ac:picMkLst>
            <pc:docMk/>
            <pc:sldMk cId="4263090623" sldId="276"/>
            <ac:picMk id="8" creationId="{313BE36A-C38B-4FE2-8C0B-BB018EAEA6A8}"/>
          </ac:picMkLst>
        </pc:picChg>
        <pc:picChg chg="del">
          <ac:chgData name="Max Homan" userId="bcdf7c51-739f-475b-b24d-e136e2c13f3d" providerId="ADAL" clId="{0A66F583-94CB-3049-B012-D18BD545EDC6}" dt="2022-10-14T08:57:15.868" v="49" actId="478"/>
          <ac:picMkLst>
            <pc:docMk/>
            <pc:sldMk cId="4263090623" sldId="276"/>
            <ac:picMk id="11" creationId="{00000000-0000-0000-0000-000000000000}"/>
          </ac:picMkLst>
        </pc:picChg>
      </pc:sldChg>
      <pc:sldChg chg="delSp modSp mod">
        <pc:chgData name="Max Homan" userId="bcdf7c51-739f-475b-b24d-e136e2c13f3d" providerId="ADAL" clId="{0A66F583-94CB-3049-B012-D18BD545EDC6}" dt="2022-10-14T09:28:09.925" v="54" actId="207"/>
        <pc:sldMkLst>
          <pc:docMk/>
          <pc:sldMk cId="4291755961" sldId="277"/>
        </pc:sldMkLst>
        <pc:spChg chg="mod">
          <ac:chgData name="Max Homan" userId="bcdf7c51-739f-475b-b24d-e136e2c13f3d" providerId="ADAL" clId="{0A66F583-94CB-3049-B012-D18BD545EDC6}" dt="2022-10-14T09:28:09.925" v="54" actId="207"/>
          <ac:spMkLst>
            <pc:docMk/>
            <pc:sldMk cId="4291755961" sldId="277"/>
            <ac:spMk id="5" creationId="{5D72B299-5E11-4AEE-BED6-A702C55317D6}"/>
          </ac:spMkLst>
        </pc:spChg>
        <pc:spChg chg="mod">
          <ac:chgData name="Max Homan" userId="bcdf7c51-739f-475b-b24d-e136e2c13f3d" providerId="ADAL" clId="{0A66F583-94CB-3049-B012-D18BD545EDC6}" dt="2022-10-14T09:28:08.032" v="53" actId="207"/>
          <ac:spMkLst>
            <pc:docMk/>
            <pc:sldMk cId="4291755961" sldId="277"/>
            <ac:spMk id="7" creationId="{3A3C82A0-3847-48C7-8F30-AC756DE99A16}"/>
          </ac:spMkLst>
        </pc:spChg>
        <pc:picChg chg="mod modCrop">
          <ac:chgData name="Max Homan" userId="bcdf7c51-739f-475b-b24d-e136e2c13f3d" providerId="ADAL" clId="{0A66F583-94CB-3049-B012-D18BD545EDC6}" dt="2022-10-13T14:38:12.810" v="15" actId="14100"/>
          <ac:picMkLst>
            <pc:docMk/>
            <pc:sldMk cId="4291755961" sldId="277"/>
            <ac:picMk id="8" creationId="{2448032D-FF9F-4DD2-B26E-0129951FCB6F}"/>
          </ac:picMkLst>
        </pc:picChg>
        <pc:picChg chg="del">
          <ac:chgData name="Max Homan" userId="bcdf7c51-739f-475b-b24d-e136e2c13f3d" providerId="ADAL" clId="{0A66F583-94CB-3049-B012-D18BD545EDC6}" dt="2022-10-13T14:37:40.689" v="9" actId="478"/>
          <ac:picMkLst>
            <pc:docMk/>
            <pc:sldMk cId="4291755961" sldId="277"/>
            <ac:picMk id="11" creationId="{00000000-0000-0000-0000-000000000000}"/>
          </ac:picMkLst>
        </pc:picChg>
      </pc:sldChg>
      <pc:sldChg chg="delSp modSp mod">
        <pc:chgData name="Max Homan" userId="bcdf7c51-739f-475b-b24d-e136e2c13f3d" providerId="ADAL" clId="{0A66F583-94CB-3049-B012-D18BD545EDC6}" dt="2022-10-14T09:28:23.454" v="56" actId="207"/>
        <pc:sldMkLst>
          <pc:docMk/>
          <pc:sldMk cId="804964864" sldId="278"/>
        </pc:sldMkLst>
        <pc:spChg chg="mod">
          <ac:chgData name="Max Homan" userId="bcdf7c51-739f-475b-b24d-e136e2c13f3d" providerId="ADAL" clId="{0A66F583-94CB-3049-B012-D18BD545EDC6}" dt="2022-10-14T09:28:23.454" v="56" actId="207"/>
          <ac:spMkLst>
            <pc:docMk/>
            <pc:sldMk cId="804964864" sldId="278"/>
            <ac:spMk id="5" creationId="{198AC429-E19C-4B54-A321-18BAA6401766}"/>
          </ac:spMkLst>
        </pc:spChg>
        <pc:picChg chg="del">
          <ac:chgData name="Max Homan" userId="bcdf7c51-739f-475b-b24d-e136e2c13f3d" providerId="ADAL" clId="{0A66F583-94CB-3049-B012-D18BD545EDC6}" dt="2022-10-13T14:38:20.418" v="16" actId="478"/>
          <ac:picMkLst>
            <pc:docMk/>
            <pc:sldMk cId="804964864" sldId="278"/>
            <ac:picMk id="11" creationId="{00000000-0000-0000-0000-000000000000}"/>
          </ac:picMkLst>
        </pc:picChg>
      </pc:sldChg>
      <pc:sldChg chg="delSp modSp mod">
        <pc:chgData name="Max Homan" userId="bcdf7c51-739f-475b-b24d-e136e2c13f3d" providerId="ADAL" clId="{0A66F583-94CB-3049-B012-D18BD545EDC6}" dt="2022-10-14T09:28:34.691" v="58" actId="207"/>
        <pc:sldMkLst>
          <pc:docMk/>
          <pc:sldMk cId="4203369845" sldId="279"/>
        </pc:sldMkLst>
        <pc:spChg chg="mod">
          <ac:chgData name="Max Homan" userId="bcdf7c51-739f-475b-b24d-e136e2c13f3d" providerId="ADAL" clId="{0A66F583-94CB-3049-B012-D18BD545EDC6}" dt="2022-10-14T09:28:34.691" v="58" actId="207"/>
          <ac:spMkLst>
            <pc:docMk/>
            <pc:sldMk cId="4203369845" sldId="279"/>
            <ac:spMk id="5" creationId="{D90F0CF6-9000-47A1-AFCB-2710AF5D0407}"/>
          </ac:spMkLst>
        </pc:spChg>
        <pc:spChg chg="mod">
          <ac:chgData name="Max Homan" userId="bcdf7c51-739f-475b-b24d-e136e2c13f3d" providerId="ADAL" clId="{0A66F583-94CB-3049-B012-D18BD545EDC6}" dt="2022-10-14T09:28:33.036" v="57" actId="207"/>
          <ac:spMkLst>
            <pc:docMk/>
            <pc:sldMk cId="4203369845" sldId="279"/>
            <ac:spMk id="7" creationId="{4D0A719A-38B4-4E63-A9BD-59B05BBEBEB9}"/>
          </ac:spMkLst>
        </pc:spChg>
        <pc:picChg chg="del">
          <ac:chgData name="Max Homan" userId="bcdf7c51-739f-475b-b24d-e136e2c13f3d" providerId="ADAL" clId="{0A66F583-94CB-3049-B012-D18BD545EDC6}" dt="2022-10-13T14:38:24.100" v="17" actId="478"/>
          <ac:picMkLst>
            <pc:docMk/>
            <pc:sldMk cId="4203369845" sldId="279"/>
            <ac:picMk id="11" creationId="{00000000-0000-0000-0000-000000000000}"/>
          </ac:picMkLst>
        </pc:picChg>
      </pc:sldChg>
      <pc:sldChg chg="delSp modSp mod">
        <pc:chgData name="Max Homan" userId="bcdf7c51-739f-475b-b24d-e136e2c13f3d" providerId="ADAL" clId="{0A66F583-94CB-3049-B012-D18BD545EDC6}" dt="2022-10-14T09:28:39.388" v="60" actId="207"/>
        <pc:sldMkLst>
          <pc:docMk/>
          <pc:sldMk cId="83050090" sldId="280"/>
        </pc:sldMkLst>
        <pc:spChg chg="mod">
          <ac:chgData name="Max Homan" userId="bcdf7c51-739f-475b-b24d-e136e2c13f3d" providerId="ADAL" clId="{0A66F583-94CB-3049-B012-D18BD545EDC6}" dt="2022-10-14T09:28:39.388" v="60" actId="207"/>
          <ac:spMkLst>
            <pc:docMk/>
            <pc:sldMk cId="83050090" sldId="280"/>
            <ac:spMk id="5" creationId="{DF373DDB-2288-493B-B722-1502C3A039BD}"/>
          </ac:spMkLst>
        </pc:spChg>
        <pc:spChg chg="mod">
          <ac:chgData name="Max Homan" userId="bcdf7c51-739f-475b-b24d-e136e2c13f3d" providerId="ADAL" clId="{0A66F583-94CB-3049-B012-D18BD545EDC6}" dt="2022-10-14T09:28:37.879" v="59" actId="207"/>
          <ac:spMkLst>
            <pc:docMk/>
            <pc:sldMk cId="83050090" sldId="280"/>
            <ac:spMk id="7" creationId="{085E9A82-8563-4634-8B11-57765A0177C0}"/>
          </ac:spMkLst>
        </pc:spChg>
        <pc:picChg chg="del">
          <ac:chgData name="Max Homan" userId="bcdf7c51-739f-475b-b24d-e136e2c13f3d" providerId="ADAL" clId="{0A66F583-94CB-3049-B012-D18BD545EDC6}" dt="2022-10-13T14:38:27.234" v="18" actId="478"/>
          <ac:picMkLst>
            <pc:docMk/>
            <pc:sldMk cId="83050090" sldId="280"/>
            <ac:picMk id="11" creationId="{00000000-0000-0000-0000-000000000000}"/>
          </ac:picMkLst>
        </pc:picChg>
      </pc:sldChg>
      <pc:sldChg chg="delSp modSp mod">
        <pc:chgData name="Max Homan" userId="bcdf7c51-739f-475b-b24d-e136e2c13f3d" providerId="ADAL" clId="{0A66F583-94CB-3049-B012-D18BD545EDC6}" dt="2022-10-14T09:28:45.042" v="62" actId="207"/>
        <pc:sldMkLst>
          <pc:docMk/>
          <pc:sldMk cId="3823122365" sldId="281"/>
        </pc:sldMkLst>
        <pc:spChg chg="mod">
          <ac:chgData name="Max Homan" userId="bcdf7c51-739f-475b-b24d-e136e2c13f3d" providerId="ADAL" clId="{0A66F583-94CB-3049-B012-D18BD545EDC6}" dt="2022-10-14T09:28:45.042" v="62" actId="207"/>
          <ac:spMkLst>
            <pc:docMk/>
            <pc:sldMk cId="3823122365" sldId="281"/>
            <ac:spMk id="5" creationId="{CD4E7EE0-A46D-4917-997B-3C6470A86DBD}"/>
          </ac:spMkLst>
        </pc:spChg>
        <pc:spChg chg="mod">
          <ac:chgData name="Max Homan" userId="bcdf7c51-739f-475b-b24d-e136e2c13f3d" providerId="ADAL" clId="{0A66F583-94CB-3049-B012-D18BD545EDC6}" dt="2022-10-14T09:28:43.418" v="61" actId="207"/>
          <ac:spMkLst>
            <pc:docMk/>
            <pc:sldMk cId="3823122365" sldId="281"/>
            <ac:spMk id="7" creationId="{AB424F78-7784-42DE-A00D-7D4AE58A6E6D}"/>
          </ac:spMkLst>
        </pc:spChg>
        <pc:picChg chg="del">
          <ac:chgData name="Max Homan" userId="bcdf7c51-739f-475b-b24d-e136e2c13f3d" providerId="ADAL" clId="{0A66F583-94CB-3049-B012-D18BD545EDC6}" dt="2022-10-13T14:38:30.453" v="19" actId="478"/>
          <ac:picMkLst>
            <pc:docMk/>
            <pc:sldMk cId="3823122365" sldId="281"/>
            <ac:picMk id="1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69194-0660-4E14-BA42-B848DB250932}" type="datetimeFigureOut">
              <a:rPr lang="en-GB" smtClean="0"/>
              <a:t>14/10/2022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69F78-63D9-4E1B-8324-AF238AC978AB}" type="slidenum">
              <a:rPr lang="en-GB" smtClean="0"/>
              <a:t>‹#›</a:t>
            </a:fld>
            <a:endParaRPr lang="en-GB"/>
          </a:p>
        </p:txBody>
      </p:sp>
    </p:spTree>
    <p:extLst>
      <p:ext uri="{BB962C8B-B14F-4D97-AF65-F5344CB8AC3E}">
        <p14:creationId xmlns:p14="http://schemas.microsoft.com/office/powerpoint/2010/main" val="190080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fo.ecosia.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Today we are going to talk about research skills</a:t>
            </a:r>
            <a:r>
              <a:rPr lang="en-GB" baseline="0" dirty="0"/>
              <a:t> which are an important STEM skill used in lots of industries from the business to construction sectors, and in further education such as sixth form and University.  Who can remember what STEM stands for?</a:t>
            </a:r>
          </a:p>
          <a:p>
            <a:endParaRPr lang="en-GB" baseline="0" dirty="0"/>
          </a:p>
          <a:p>
            <a:r>
              <a:rPr lang="en-GB" baseline="0" dirty="0"/>
              <a:t>Re-cap STEM…  Science, Technology, Engineering and Maths- all subjects which allow you to learn and develop research skills.  Today we are going to look at what research is and how good quality research can help make your Big Idea better </a:t>
            </a:r>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210314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So what to do with your research</a:t>
            </a:r>
            <a:r>
              <a:rPr lang="en-GB" baseline="0" dirty="0"/>
              <a:t> – you may not have been able to find out all the information you need and so decide to make a questionnaire to find out if your product service or campaign is needed in your area.</a:t>
            </a:r>
          </a:p>
          <a:p>
            <a:endParaRPr lang="en-GB" baseline="0" dirty="0"/>
          </a:p>
          <a:p>
            <a:r>
              <a:rPr lang="en-GB" baseline="0" dirty="0"/>
              <a:t>You need to know what you want to know – sounds obvious but you need to know what questions to ask</a:t>
            </a:r>
          </a:p>
          <a:p>
            <a:r>
              <a:rPr lang="en-GB" baseline="0" dirty="0"/>
              <a:t>You need to decide if you are going to ask open questions where people can write full sentences to answer them; or give them statements that they indicate if they agree or disagree with on a number scale (e.g. 0 = completely disagree – 10 = completely agree).</a:t>
            </a:r>
          </a:p>
          <a:p>
            <a:r>
              <a:rPr lang="en-GB" baseline="0" dirty="0"/>
              <a:t>You also need to know who you are going to ask and how to get the questionnaire to them</a:t>
            </a:r>
          </a:p>
          <a:p>
            <a:r>
              <a:rPr lang="en-GB" baseline="0" dirty="0"/>
              <a:t>Keep your questionnaire short and keep the questions simple</a:t>
            </a:r>
          </a:p>
          <a:p>
            <a:r>
              <a:rPr lang="en-GB" baseline="0" dirty="0"/>
              <a:t>Finally, think about how you are going to collate the information and display your results</a:t>
            </a:r>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10</a:t>
            </a:fld>
            <a:endParaRPr lang="en-US" altLang="en-US">
              <a:latin typeface="Calibri" charset="0"/>
            </a:endParaRPr>
          </a:p>
        </p:txBody>
      </p:sp>
    </p:spTree>
    <p:extLst>
      <p:ext uri="{BB962C8B-B14F-4D97-AF65-F5344CB8AC3E}">
        <p14:creationId xmlns:p14="http://schemas.microsoft.com/office/powerpoint/2010/main" val="87863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If you decide you want to test out a product you need to think about how to do this – can it be done in school or should</a:t>
            </a:r>
            <a:r>
              <a:rPr lang="en-GB" baseline="0" dirty="0"/>
              <a:t> you try go to a University or business?</a:t>
            </a:r>
          </a:p>
          <a:p>
            <a:endParaRPr lang="en-GB" baseline="0" dirty="0"/>
          </a:p>
          <a:p>
            <a:r>
              <a:rPr lang="en-GB" baseline="0" dirty="0"/>
              <a:t>Do you just want to test if your product works or do you want to compare it to competitors?</a:t>
            </a:r>
          </a:p>
          <a:p>
            <a:endParaRPr lang="en-GB" baseline="0" dirty="0"/>
          </a:p>
          <a:p>
            <a:r>
              <a:rPr lang="en-GB" baseline="0" dirty="0"/>
              <a:t>Designing experiments is tricky and we will help you – you really need to have one specific question or hypothesis you are going to test</a:t>
            </a:r>
          </a:p>
          <a:p>
            <a:r>
              <a:rPr lang="en-GB" baseline="0" dirty="0"/>
              <a:t>You need to work out a method that is specific and uses exact figures in terms of how much of your product is being used, how long the experiment lasts etc.</a:t>
            </a:r>
          </a:p>
          <a:p>
            <a:r>
              <a:rPr lang="en-GB" baseline="0" dirty="0"/>
              <a:t>You need to record all your findings very logically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Example: This picture shows some plant growth experiments that one of last year’s S4TP teams carried out.  They wanted to test if their special soil helped plants to grow better when there was limited water.  They add a certain amount of their chemical to one plant and left the other in normal soil.  They watered all plants once a week with 25ml of water for 6 weeks and then measured how tall the plants had grown and how many dead leaves they had.  Their experimental soil led to bigger plants with fewer dead leaves</a:t>
            </a:r>
          </a:p>
          <a:p>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11</a:t>
            </a:fld>
            <a:endParaRPr lang="en-US" altLang="en-US">
              <a:latin typeface="Calibri" charset="0"/>
            </a:endParaRPr>
          </a:p>
        </p:txBody>
      </p:sp>
    </p:spTree>
    <p:extLst>
      <p:ext uri="{BB962C8B-B14F-4D97-AF65-F5344CB8AC3E}">
        <p14:creationId xmlns:p14="http://schemas.microsoft.com/office/powerpoint/2010/main" val="426071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So research will help make your Big</a:t>
            </a:r>
            <a:r>
              <a:rPr lang="en-GB" baseline="0" dirty="0"/>
              <a:t> Idea even better! In your business plan we want to see the research you have done – tell us what information you found and what you learned.  </a:t>
            </a:r>
          </a:p>
          <a:p>
            <a:endParaRPr lang="en-GB" baseline="0" dirty="0"/>
          </a:p>
          <a:p>
            <a:r>
              <a:rPr lang="en-GB" baseline="0" dirty="0"/>
              <a:t>How has this helped you understand your problem and or solution; for example do you now know what materials to use? Which area to work in? which customers to target?</a:t>
            </a:r>
          </a:p>
          <a:p>
            <a:endParaRPr lang="en-GB" baseline="0" dirty="0"/>
          </a:p>
          <a:p>
            <a:r>
              <a:rPr lang="en-GB" baseline="0" dirty="0"/>
              <a:t>Has your research changed your Big Idea?  Have you had to modify it?  How have these changes made it better?</a:t>
            </a:r>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12</a:t>
            </a:fld>
            <a:endParaRPr lang="en-US" altLang="en-US">
              <a:latin typeface="Calibri" charset="0"/>
            </a:endParaRPr>
          </a:p>
        </p:txBody>
      </p:sp>
    </p:spTree>
    <p:extLst>
      <p:ext uri="{BB962C8B-B14F-4D97-AF65-F5344CB8AC3E}">
        <p14:creationId xmlns:p14="http://schemas.microsoft.com/office/powerpoint/2010/main" val="117946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Research</a:t>
            </a:r>
            <a:r>
              <a:rPr lang="en-GB" baseline="0" dirty="0"/>
              <a:t> essentially means to think about and investigate something in order to find out more about it</a:t>
            </a:r>
          </a:p>
          <a:p>
            <a:endParaRPr lang="en-GB" baseline="0" dirty="0"/>
          </a:p>
          <a:p>
            <a:r>
              <a:rPr lang="en-GB" baseline="0" dirty="0"/>
              <a:t>Although you might not have realised it you have already conducted some research - on the Big Ideas Day you thought really hard about a problem and all the issues around it, and asked questions to find out more – you then used this research to suggest a solution – your Big Idea.</a:t>
            </a:r>
          </a:p>
          <a:p>
            <a:endParaRPr lang="en-GB" baseline="0" dirty="0"/>
          </a:p>
          <a:p>
            <a:r>
              <a:rPr lang="en-GB" baseline="0" dirty="0"/>
              <a:t>Now we want you to research your Big Idea in more detail – exactly how will it work; what you need to make it work (materials, advice, collaborations, money); who will benefit from your idea, who will use it/ buy it and how it is different to other products services and campaigns that are already available, etc. </a:t>
            </a:r>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2</a:t>
            </a:fld>
            <a:endParaRPr lang="en-US" altLang="en-US">
              <a:latin typeface="Calibri" charset="0"/>
            </a:endParaRPr>
          </a:p>
        </p:txBody>
      </p:sp>
    </p:spTree>
    <p:extLst>
      <p:ext uri="{BB962C8B-B14F-4D97-AF65-F5344CB8AC3E}">
        <p14:creationId xmlns:p14="http://schemas.microsoft.com/office/powerpoint/2010/main" val="54764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So for example if your</a:t>
            </a:r>
            <a:r>
              <a:rPr lang="en-GB" baseline="0" dirty="0"/>
              <a:t> idea is a product, do you know how to make it and what materials to use?</a:t>
            </a:r>
          </a:p>
          <a:p>
            <a:endParaRPr lang="en-GB" baseline="0" dirty="0"/>
          </a:p>
          <a:p>
            <a:r>
              <a:rPr lang="en-GB" baseline="0" dirty="0"/>
              <a:t>Are these easy to get hold of? Are they expensive? Are they safe?  You might be able to find this information yourself or you might have to ask someone for help – this could be another teacher, mentor or you might need to get in touch with another company or university.</a:t>
            </a:r>
          </a:p>
          <a:p>
            <a:endParaRPr lang="en-GB" baseline="0" dirty="0"/>
          </a:p>
          <a:p>
            <a:r>
              <a:rPr lang="en-GB" baseline="0" dirty="0"/>
              <a:t>Can you test out your product to see if it works as you imagine?  Can you compare it to other products on the market?  Product testing can be done in school and we will talk a little bit about that later on but you may also want to get in touch with other businesses/educational establishments about testing your idea</a:t>
            </a:r>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3</a:t>
            </a:fld>
            <a:endParaRPr lang="en-US" altLang="en-US">
              <a:latin typeface="Calibri" charset="0"/>
            </a:endParaRPr>
          </a:p>
        </p:txBody>
      </p:sp>
    </p:spTree>
    <p:extLst>
      <p:ext uri="{BB962C8B-B14F-4D97-AF65-F5344CB8AC3E}">
        <p14:creationId xmlns:p14="http://schemas.microsoft.com/office/powerpoint/2010/main" val="24261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Services need to be needed – you will need to work out who</a:t>
            </a:r>
            <a:r>
              <a:rPr lang="en-GB" baseline="0" dirty="0"/>
              <a:t> will use your service and where the greatest need is</a:t>
            </a:r>
          </a:p>
          <a:p>
            <a:r>
              <a:rPr lang="en-GB" baseline="0" dirty="0"/>
              <a:t>You will also want to think about who your competitors are – how will you deal with this? Could you join them or are you just going to try and be better than them?</a:t>
            </a:r>
          </a:p>
          <a:p>
            <a:endParaRPr lang="en-GB" baseline="0" dirty="0"/>
          </a:p>
          <a:p>
            <a:r>
              <a:rPr lang="en-GB" baseline="0" dirty="0"/>
              <a:t>Internet research can give you lots of answers but it is also probably worth going out and directly asking people what they think – you could design a questionnaire to give to your target audience</a:t>
            </a:r>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4</a:t>
            </a:fld>
            <a:endParaRPr lang="en-US" altLang="en-US">
              <a:latin typeface="Calibri" charset="0"/>
            </a:endParaRPr>
          </a:p>
        </p:txBody>
      </p:sp>
    </p:spTree>
    <p:extLst>
      <p:ext uri="{BB962C8B-B14F-4D97-AF65-F5344CB8AC3E}">
        <p14:creationId xmlns:p14="http://schemas.microsoft.com/office/powerpoint/2010/main" val="275010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Campaigns also</a:t>
            </a:r>
            <a:r>
              <a:rPr lang="en-GB" baseline="0" dirty="0"/>
              <a:t> need a lot of research as you need to know that there are people out there who want to support you</a:t>
            </a:r>
          </a:p>
          <a:p>
            <a:r>
              <a:rPr lang="en-GB" baseline="0" dirty="0" err="1"/>
              <a:t>Questionaires</a:t>
            </a:r>
            <a:r>
              <a:rPr lang="en-GB" baseline="0" dirty="0"/>
              <a:t> can be used to find out who is interested and how much time they are willing to give to you</a:t>
            </a:r>
          </a:p>
          <a:p>
            <a:r>
              <a:rPr lang="en-GB" baseline="0" dirty="0"/>
              <a:t>Look on fundraising websites for ideas about how to raise money</a:t>
            </a:r>
          </a:p>
          <a:p>
            <a:r>
              <a:rPr lang="en-GB" baseline="0" dirty="0"/>
              <a:t>See if there are similar local charities you could work with</a:t>
            </a:r>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5</a:t>
            </a:fld>
            <a:endParaRPr lang="en-US" altLang="en-US">
              <a:latin typeface="Calibri" charset="0"/>
            </a:endParaRPr>
          </a:p>
        </p:txBody>
      </p:sp>
    </p:spTree>
    <p:extLst>
      <p:ext uri="{BB962C8B-B14F-4D97-AF65-F5344CB8AC3E}">
        <p14:creationId xmlns:p14="http://schemas.microsoft.com/office/powerpoint/2010/main" val="317493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aseline="0" dirty="0"/>
              <a:t>You will probably need to some specialist research called market research – this helps you identify who will want/need/use your Big Idea and how much they are willing to invest in it</a:t>
            </a:r>
          </a:p>
          <a:p>
            <a:endParaRPr lang="en-GB" baseline="0" dirty="0"/>
          </a:p>
          <a:p>
            <a:r>
              <a:rPr lang="en-GB" baseline="0" dirty="0"/>
              <a:t>You will also want to research how much your Idea will cost to get off the ground – this could include costs of materials need to make a product, but don’t forget other costs like paying people to do work for you, hiring venues to work in, use of electricity and water, etc.  You can get a lot of help in starting up a new business venture, there are grants available to support young people with big ideas or you may be able to get big companies to invest in your idea – have a think about these options too</a:t>
            </a:r>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6</a:t>
            </a:fld>
            <a:endParaRPr lang="en-US" altLang="en-US">
              <a:latin typeface="Calibri" charset="0"/>
            </a:endParaRPr>
          </a:p>
        </p:txBody>
      </p:sp>
    </p:spTree>
    <p:extLst>
      <p:ext uri="{BB962C8B-B14F-4D97-AF65-F5344CB8AC3E}">
        <p14:creationId xmlns:p14="http://schemas.microsoft.com/office/powerpoint/2010/main" val="313560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So most of our research is going to be done on the internet as this is the easiest</a:t>
            </a:r>
            <a:r>
              <a:rPr lang="en-GB" baseline="0" dirty="0"/>
              <a:t> place to search through loads of information BUT…..</a:t>
            </a:r>
          </a:p>
          <a:p>
            <a:r>
              <a:rPr lang="en-GB" baseline="0" dirty="0"/>
              <a:t>You do need to be careful that the information you have found is reliable and accurate – who knows what these terms mean?</a:t>
            </a:r>
          </a:p>
          <a:p>
            <a:r>
              <a:rPr lang="en-GB" baseline="0" dirty="0"/>
              <a:t>RELIABLE: Able to be trusted</a:t>
            </a:r>
          </a:p>
          <a:p>
            <a:r>
              <a:rPr lang="en-GB" baseline="0" dirty="0"/>
              <a:t>ACCURATE: Correct in all details</a:t>
            </a:r>
          </a:p>
          <a:p>
            <a:endParaRPr lang="en-GB" baseline="0" dirty="0"/>
          </a:p>
          <a:p>
            <a:r>
              <a:rPr lang="en-GB" baseline="0" dirty="0"/>
              <a:t>So think about the type of website you are using – is it reputable?  For example only registered charities will have a proper charity number.  University websites in the UK always end with .ac.uk.  You can check if a business is officially registered through this government website.  And remember you can always google a company to read reviews and work out if it really exists.</a:t>
            </a:r>
          </a:p>
          <a:p>
            <a:endParaRPr lang="en-GB" baseline="0" dirty="0"/>
          </a:p>
          <a:p>
            <a:endParaRPr lang="en-GB" baseline="0" dirty="0"/>
          </a:p>
          <a:p>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7</a:t>
            </a:fld>
            <a:endParaRPr lang="en-US" altLang="en-US">
              <a:latin typeface="Calibri" charset="0"/>
            </a:endParaRPr>
          </a:p>
        </p:txBody>
      </p:sp>
    </p:spTree>
    <p:extLst>
      <p:ext uri="{BB962C8B-B14F-4D97-AF65-F5344CB8AC3E}">
        <p14:creationId xmlns:p14="http://schemas.microsoft.com/office/powerpoint/2010/main" val="354310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 the topic of Google searches, (or as we prefer at Solutions for the Planet, ‘Ecosia’ searches, : </a:t>
            </a:r>
            <a:r>
              <a:rPr lang="en-US" dirty="0">
                <a:hlinkClick r:id="rId3"/>
              </a:rPr>
              <a:t>What is Ecosia? - The search engine that plants trees</a:t>
            </a:r>
            <a:r>
              <a:rPr lang="en-GB" baseline="0" dirty="0"/>
              <a:t> ), newspapers and  Wikipedia – please be careful with this type of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You need to be sure it has come from a reputable source so check who has given the information.  On Wikipedia this will be at the bottom of the page in what is called the references section – you can often click on the reference and it will take you to the original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you take information from the internet don’t just copy and paste – write it out in your own words.  This will help you to understand the information but also stop you accidently stealing other people’s work which is called plagiarism and is a very serious offence.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Always make a note of the websites you have accessed so you can go back later, and so you can list them as references in your work.</a:t>
            </a:r>
          </a:p>
          <a:p>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8</a:t>
            </a:fld>
            <a:endParaRPr lang="en-US" altLang="en-US">
              <a:latin typeface="Calibri" charset="0"/>
            </a:endParaRPr>
          </a:p>
        </p:txBody>
      </p:sp>
    </p:spTree>
    <p:extLst>
      <p:ext uri="{BB962C8B-B14F-4D97-AF65-F5344CB8AC3E}">
        <p14:creationId xmlns:p14="http://schemas.microsoft.com/office/powerpoint/2010/main" val="165471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Please be safe on the internet – only</a:t>
            </a:r>
            <a:r>
              <a:rPr lang="en-GB" baseline="0" dirty="0"/>
              <a:t> use trusted websites and close down any windows that you are unsure about</a:t>
            </a:r>
          </a:p>
          <a:p>
            <a:endParaRPr lang="en-GB" baseline="0" dirty="0"/>
          </a:p>
          <a:p>
            <a:r>
              <a:rPr lang="en-GB" baseline="0" dirty="0"/>
              <a:t>Record all the websites you have visited so you can go back and find the information again – you can just copy and paste the link</a:t>
            </a:r>
          </a:p>
          <a:p>
            <a:endParaRPr lang="en-GB" baseline="0" dirty="0"/>
          </a:p>
          <a:p>
            <a:r>
              <a:rPr lang="en-GB" baseline="0" dirty="0"/>
              <a:t>DO NOT contact anyone directly yourself – either get a teacher to do this on your behalf, or do it with the full knowledge, permission and guidance of your teacher, with them copied in.  This is very important for your safety</a:t>
            </a:r>
            <a:endParaRPr lang="en-GB" dirty="0"/>
          </a:p>
          <a:p>
            <a:pPr eaLnBrk="1" hangingPunct="1"/>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9</a:t>
            </a:fld>
            <a:endParaRPr lang="en-US" altLang="en-US">
              <a:latin typeface="Calibri" charset="0"/>
            </a:endParaRPr>
          </a:p>
        </p:txBody>
      </p:sp>
    </p:spTree>
    <p:extLst>
      <p:ext uri="{BB962C8B-B14F-4D97-AF65-F5344CB8AC3E}">
        <p14:creationId xmlns:p14="http://schemas.microsoft.com/office/powerpoint/2010/main" val="685598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E329D3-AFB2-41B0-0268-A02B8CFD1FDA}"/>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0F6D8AD-5796-6CA8-4BF8-9341F108835C}"/>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511A4FE-C7DC-FF16-1568-4F02A1291D9C}"/>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126BA44-84DC-C37F-92B7-A44FED5F8D72}"/>
              </a:ext>
            </a:extLst>
          </p:cNvPr>
          <p:cNvSpPr>
            <a:spLocks noGrp="1"/>
          </p:cNvSpPr>
          <p:nvPr>
            <p:ph type="ctrTitle"/>
          </p:nvPr>
        </p:nvSpPr>
        <p:spPr>
          <a:xfrm>
            <a:off x="1524000" y="3653187"/>
            <a:ext cx="9144000" cy="2387600"/>
          </a:xfrm>
        </p:spPr>
        <p:txBody>
          <a:bodyPr anchor="b"/>
          <a:lstStyle>
            <a:lvl1pPr algn="ctr">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53DC35F-40BC-6DF5-8A38-1D6C945A5EF3}"/>
              </a:ext>
            </a:extLst>
          </p:cNvPr>
          <p:cNvSpPr>
            <a:spLocks noGrp="1"/>
          </p:cNvSpPr>
          <p:nvPr>
            <p:ph type="subTitle" idx="1" hasCustomPrompt="1"/>
          </p:nvPr>
        </p:nvSpPr>
        <p:spPr>
          <a:xfrm>
            <a:off x="1524000" y="6084186"/>
            <a:ext cx="9144000" cy="52575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subheading</a:t>
            </a:r>
          </a:p>
        </p:txBody>
      </p:sp>
      <p:pic>
        <p:nvPicPr>
          <p:cNvPr id="7" name="Picture 6" descr="Diagram&#10;&#10;Description automatically generated">
            <a:extLst>
              <a:ext uri="{FF2B5EF4-FFF2-40B4-BE49-F238E27FC236}">
                <a16:creationId xmlns:a16="http://schemas.microsoft.com/office/drawing/2014/main" id="{367C32E3-9F68-49CE-F606-218351416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276" y="1014855"/>
            <a:ext cx="6875448" cy="4296247"/>
          </a:xfrm>
          <a:prstGeom prst="rect">
            <a:avLst/>
          </a:prstGeom>
        </p:spPr>
      </p:pic>
      <p:grpSp>
        <p:nvGrpSpPr>
          <p:cNvPr id="4" name="Group 3">
            <a:extLst>
              <a:ext uri="{FF2B5EF4-FFF2-40B4-BE49-F238E27FC236}">
                <a16:creationId xmlns:a16="http://schemas.microsoft.com/office/drawing/2014/main" id="{A5DD040A-FE76-3278-ED69-ECEF306F7023}"/>
              </a:ext>
            </a:extLst>
          </p:cNvPr>
          <p:cNvGrpSpPr/>
          <p:nvPr/>
        </p:nvGrpSpPr>
        <p:grpSpPr>
          <a:xfrm>
            <a:off x="838200" y="6581001"/>
            <a:ext cx="10515600" cy="308909"/>
            <a:chOff x="838200" y="6581001"/>
            <a:chExt cx="10515600" cy="308909"/>
          </a:xfrm>
        </p:grpSpPr>
        <p:sp>
          <p:nvSpPr>
            <p:cNvPr id="5" name="TextBox 4">
              <a:extLst>
                <a:ext uri="{FF2B5EF4-FFF2-40B4-BE49-F238E27FC236}">
                  <a16:creationId xmlns:a16="http://schemas.microsoft.com/office/drawing/2014/main" id="{18834257-27E5-898B-86DF-5557BF44AC67}"/>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6" name="TextBox 5">
              <a:extLst>
                <a:ext uri="{FF2B5EF4-FFF2-40B4-BE49-F238E27FC236}">
                  <a16:creationId xmlns:a16="http://schemas.microsoft.com/office/drawing/2014/main" id="{3598DF93-1969-48B4-3AC4-5DD2F90489DB}"/>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1" name="TextBox 10">
              <a:extLst>
                <a:ext uri="{FF2B5EF4-FFF2-40B4-BE49-F238E27FC236}">
                  <a16:creationId xmlns:a16="http://schemas.microsoft.com/office/drawing/2014/main" id="{5BF8240E-5DF3-5824-4F64-CAABCCEBC639}"/>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115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687669-647C-0BFA-BAC0-1996E9556AE6}"/>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BD8FDAA-9EB4-D4E6-AFBE-30A271BD0D55}"/>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C0334-3108-A762-916A-A64565716D11}"/>
              </a:ext>
            </a:extLst>
          </p:cNvPr>
          <p:cNvSpPr/>
          <p:nvPr/>
        </p:nvSpPr>
        <p:spPr>
          <a:xfrm>
            <a:off x="-471539" y="4962044"/>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741742A-0871-CBF6-CD56-29AF5199C338}"/>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1F8C7507-2B25-01B9-A1C3-5545FB855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FC2769F2-C7E0-5F55-CF02-141A1E2F59D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599B8D8-BE05-D6D9-1864-B1EB8E97EFD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8" name="Group 7">
            <a:extLst>
              <a:ext uri="{FF2B5EF4-FFF2-40B4-BE49-F238E27FC236}">
                <a16:creationId xmlns:a16="http://schemas.microsoft.com/office/drawing/2014/main" id="{6B4EDED8-B0E3-DB9F-69F7-6724D42383DD}"/>
              </a:ext>
            </a:extLst>
          </p:cNvPr>
          <p:cNvGrpSpPr/>
          <p:nvPr/>
        </p:nvGrpSpPr>
        <p:grpSpPr>
          <a:xfrm>
            <a:off x="838200" y="6581001"/>
            <a:ext cx="10515600" cy="308909"/>
            <a:chOff x="838200" y="6581001"/>
            <a:chExt cx="10515600" cy="308909"/>
          </a:xfrm>
        </p:grpSpPr>
        <p:sp>
          <p:nvSpPr>
            <p:cNvPr id="12" name="TextBox 11">
              <a:extLst>
                <a:ext uri="{FF2B5EF4-FFF2-40B4-BE49-F238E27FC236}">
                  <a16:creationId xmlns:a16="http://schemas.microsoft.com/office/drawing/2014/main" id="{F2DFF574-B814-0DDC-EF69-EA96E9088C6C}"/>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7" name="TextBox 16">
              <a:extLst>
                <a:ext uri="{FF2B5EF4-FFF2-40B4-BE49-F238E27FC236}">
                  <a16:creationId xmlns:a16="http://schemas.microsoft.com/office/drawing/2014/main" id="{93DAAEA5-90EF-EA7B-B80A-0AE49028FE41}"/>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8" name="TextBox 17">
              <a:extLst>
                <a:ext uri="{FF2B5EF4-FFF2-40B4-BE49-F238E27FC236}">
                  <a16:creationId xmlns:a16="http://schemas.microsoft.com/office/drawing/2014/main" id="{DF22FB35-C6EA-B738-5DD9-A74A62CC27EE}"/>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2606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E50D74-C6B5-4345-122E-EB788E6A62EB}"/>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29838AE-B660-60FB-6546-F1B1D2AAB957}"/>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8FE4F2-A264-F261-35D7-BBF90F1AD725}"/>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693DC75-33CB-A80F-D15E-AD53D38C49E1}"/>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5C98195B-DC9C-603A-6E92-80272EBB0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2931" y="736523"/>
            <a:ext cx="3278879" cy="2048866"/>
          </a:xfrm>
          <a:prstGeom prst="rect">
            <a:avLst/>
          </a:prstGeom>
        </p:spPr>
      </p:pic>
      <p:sp>
        <p:nvSpPr>
          <p:cNvPr id="2" name="Vertical Title 1">
            <a:extLst>
              <a:ext uri="{FF2B5EF4-FFF2-40B4-BE49-F238E27FC236}">
                <a16:creationId xmlns:a16="http://schemas.microsoft.com/office/drawing/2014/main" id="{CC5CCC94-D79E-982C-05B9-3AB306D01A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6387AEC-1835-18EE-CBCC-BE00547F12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7" name="Group 6">
            <a:extLst>
              <a:ext uri="{FF2B5EF4-FFF2-40B4-BE49-F238E27FC236}">
                <a16:creationId xmlns:a16="http://schemas.microsoft.com/office/drawing/2014/main" id="{4B0776FC-C5BE-94D2-35A3-56BD8069396D}"/>
              </a:ext>
            </a:extLst>
          </p:cNvPr>
          <p:cNvGrpSpPr/>
          <p:nvPr/>
        </p:nvGrpSpPr>
        <p:grpSpPr>
          <a:xfrm>
            <a:off x="838200" y="6581001"/>
            <a:ext cx="10515600" cy="308909"/>
            <a:chOff x="838200" y="6581001"/>
            <a:chExt cx="10515600" cy="308909"/>
          </a:xfrm>
        </p:grpSpPr>
        <p:sp>
          <p:nvSpPr>
            <p:cNvPr id="8" name="TextBox 7">
              <a:extLst>
                <a:ext uri="{FF2B5EF4-FFF2-40B4-BE49-F238E27FC236}">
                  <a16:creationId xmlns:a16="http://schemas.microsoft.com/office/drawing/2014/main" id="{7485A903-765B-A435-EE32-AA4F5C81E3FA}"/>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2" name="TextBox 11">
              <a:extLst>
                <a:ext uri="{FF2B5EF4-FFF2-40B4-BE49-F238E27FC236}">
                  <a16:creationId xmlns:a16="http://schemas.microsoft.com/office/drawing/2014/main" id="{C2A6634C-DD45-D30C-76B2-88BD7AC27DC2}"/>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4" name="TextBox 13">
              <a:extLst>
                <a:ext uri="{FF2B5EF4-FFF2-40B4-BE49-F238E27FC236}">
                  <a16:creationId xmlns:a16="http://schemas.microsoft.com/office/drawing/2014/main" id="{09579B27-19C2-3F24-0ECA-EEF015871CE6}"/>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9530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Pentagon 11">
            <a:extLst>
              <a:ext uri="{FF2B5EF4-FFF2-40B4-BE49-F238E27FC236}">
                <a16:creationId xmlns:a16="http://schemas.microsoft.com/office/drawing/2014/main" id="{38796B24-85EF-F53C-B86D-54DB0A5993E2}"/>
              </a:ext>
            </a:extLst>
          </p:cNvPr>
          <p:cNvSpPr/>
          <p:nvPr/>
        </p:nvSpPr>
        <p:spPr>
          <a:xfrm rot="20855875">
            <a:off x="10503346" y="2835292"/>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entagon 4">
            <a:extLst>
              <a:ext uri="{FF2B5EF4-FFF2-40B4-BE49-F238E27FC236}">
                <a16:creationId xmlns:a16="http://schemas.microsoft.com/office/drawing/2014/main" id="{54B516D3-8395-63E7-EDE6-562CFE5F0E17}"/>
              </a:ext>
            </a:extLst>
          </p:cNvPr>
          <p:cNvSpPr/>
          <p:nvPr/>
        </p:nvSpPr>
        <p:spPr>
          <a:xfrm rot="739788">
            <a:off x="-666497" y="2770207"/>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201E3B-C0F3-69D2-BDFA-8BA535AF3B8D}"/>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6B2B2A0-E5D6-478F-1A13-E2FFCA2000C0}"/>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8006E7F-0A71-91E2-9ACE-CF91B49B5439}"/>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6BF6481-FA87-2D2F-BBF5-D8555F11A3B7}"/>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2626D-54C2-95A4-52DC-12FF17A0AC03}"/>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9471D7D0-8B50-373A-8626-55960DC874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descr="Diagram&#10;&#10;Description automatically generated">
            <a:extLst>
              <a:ext uri="{FF2B5EF4-FFF2-40B4-BE49-F238E27FC236}">
                <a16:creationId xmlns:a16="http://schemas.microsoft.com/office/drawing/2014/main" id="{3B77EDDC-9D35-18EC-E2C7-E5DA9BFC1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767" y="0"/>
            <a:ext cx="3278879" cy="2048866"/>
          </a:xfrm>
          <a:prstGeom prst="rect">
            <a:avLst/>
          </a:prstGeom>
        </p:spPr>
      </p:pic>
      <p:grpSp>
        <p:nvGrpSpPr>
          <p:cNvPr id="15" name="Group 14">
            <a:extLst>
              <a:ext uri="{FF2B5EF4-FFF2-40B4-BE49-F238E27FC236}">
                <a16:creationId xmlns:a16="http://schemas.microsoft.com/office/drawing/2014/main" id="{7E9084D6-D8D0-667E-6987-2CD74E00906F}"/>
              </a:ext>
            </a:extLst>
          </p:cNvPr>
          <p:cNvGrpSpPr/>
          <p:nvPr/>
        </p:nvGrpSpPr>
        <p:grpSpPr>
          <a:xfrm>
            <a:off x="838200" y="6581001"/>
            <a:ext cx="10515600" cy="308909"/>
            <a:chOff x="838200" y="6581001"/>
            <a:chExt cx="10515600" cy="308909"/>
          </a:xfrm>
        </p:grpSpPr>
        <p:sp>
          <p:nvSpPr>
            <p:cNvPr id="16" name="TextBox 15">
              <a:extLst>
                <a:ext uri="{FF2B5EF4-FFF2-40B4-BE49-F238E27FC236}">
                  <a16:creationId xmlns:a16="http://schemas.microsoft.com/office/drawing/2014/main" id="{393CBA4D-D7C6-F3EA-F34A-536CEB1764A9}"/>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7" name="TextBox 16">
              <a:extLst>
                <a:ext uri="{FF2B5EF4-FFF2-40B4-BE49-F238E27FC236}">
                  <a16:creationId xmlns:a16="http://schemas.microsoft.com/office/drawing/2014/main" id="{E1CFBAD7-F78F-5797-FE03-73B9E6DF0E70}"/>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8" name="TextBox 17">
              <a:extLst>
                <a:ext uri="{FF2B5EF4-FFF2-40B4-BE49-F238E27FC236}">
                  <a16:creationId xmlns:a16="http://schemas.microsoft.com/office/drawing/2014/main" id="{13352DF4-4EC0-43E4-82E2-42D8B8F7CEE1}"/>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594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7832-9E26-378A-2534-DD1FF651E6F0}"/>
              </a:ext>
            </a:extLst>
          </p:cNvPr>
          <p:cNvSpPr>
            <a:spLocks noGrp="1"/>
          </p:cNvSpPr>
          <p:nvPr>
            <p:ph type="title"/>
          </p:nvPr>
        </p:nvSpPr>
        <p:spPr>
          <a:xfrm>
            <a:off x="831850" y="2740612"/>
            <a:ext cx="10515600" cy="2036846"/>
          </a:xfrm>
        </p:spPr>
        <p:txBody>
          <a:bodyPr anchor="b"/>
          <a:lstStyle>
            <a:lvl1pPr>
              <a:defRPr sz="6000"/>
            </a:lvl1pPr>
          </a:lstStyle>
          <a:p>
            <a:r>
              <a:rPr lang="en-GB"/>
              <a:t>Click to edit Master title style</a:t>
            </a:r>
            <a:endParaRPr lang="en-GB" dirty="0"/>
          </a:p>
        </p:txBody>
      </p:sp>
      <p:sp>
        <p:nvSpPr>
          <p:cNvPr id="7" name="Rectangle 6">
            <a:extLst>
              <a:ext uri="{FF2B5EF4-FFF2-40B4-BE49-F238E27FC236}">
                <a16:creationId xmlns:a16="http://schemas.microsoft.com/office/drawing/2014/main" id="{BC9CC14C-C65C-C692-7C71-97CDEBFAB530}"/>
              </a:ext>
            </a:extLst>
          </p:cNvPr>
          <p:cNvSpPr/>
          <p:nvPr/>
        </p:nvSpPr>
        <p:spPr>
          <a:xfrm>
            <a:off x="160421" y="4991920"/>
            <a:ext cx="12031579" cy="19434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6FED447E-270C-039E-16C1-46D85BC49B29}"/>
              </a:ext>
            </a:extLst>
          </p:cNvPr>
          <p:cNvSpPr>
            <a:spLocks noGrp="1"/>
          </p:cNvSpPr>
          <p:nvPr>
            <p:ph type="body" idx="1"/>
          </p:nvPr>
        </p:nvSpPr>
        <p:spPr>
          <a:xfrm>
            <a:off x="831850" y="5159620"/>
            <a:ext cx="10515600" cy="107112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8" name="Group 7">
            <a:extLst>
              <a:ext uri="{FF2B5EF4-FFF2-40B4-BE49-F238E27FC236}">
                <a16:creationId xmlns:a16="http://schemas.microsoft.com/office/drawing/2014/main" id="{9E24BC35-F55D-0F4F-C632-C0D939B467EF}"/>
              </a:ext>
            </a:extLst>
          </p:cNvPr>
          <p:cNvGrpSpPr/>
          <p:nvPr/>
        </p:nvGrpSpPr>
        <p:grpSpPr>
          <a:xfrm>
            <a:off x="838200" y="6581001"/>
            <a:ext cx="10515600" cy="308909"/>
            <a:chOff x="838200" y="6581001"/>
            <a:chExt cx="10515600" cy="308909"/>
          </a:xfrm>
        </p:grpSpPr>
        <p:sp>
          <p:nvSpPr>
            <p:cNvPr id="9" name="TextBox 8">
              <a:extLst>
                <a:ext uri="{FF2B5EF4-FFF2-40B4-BE49-F238E27FC236}">
                  <a16:creationId xmlns:a16="http://schemas.microsoft.com/office/drawing/2014/main" id="{4A8B502A-CE8C-CCE3-A712-A2545636C585}"/>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0" name="TextBox 9">
              <a:extLst>
                <a:ext uri="{FF2B5EF4-FFF2-40B4-BE49-F238E27FC236}">
                  <a16:creationId xmlns:a16="http://schemas.microsoft.com/office/drawing/2014/main" id="{DE8ECC40-B2DE-A599-8E70-771807678D94}"/>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1" name="TextBox 10">
              <a:extLst>
                <a:ext uri="{FF2B5EF4-FFF2-40B4-BE49-F238E27FC236}">
                  <a16:creationId xmlns:a16="http://schemas.microsoft.com/office/drawing/2014/main" id="{436B6626-77D2-6C64-435F-923559E49983}"/>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
        <p:nvSpPr>
          <p:cNvPr id="12" name="Rectangle 11">
            <a:extLst>
              <a:ext uri="{FF2B5EF4-FFF2-40B4-BE49-F238E27FC236}">
                <a16:creationId xmlns:a16="http://schemas.microsoft.com/office/drawing/2014/main" id="{F1F57FB7-E7C8-28FB-BEB7-69AB024AC06A}"/>
              </a:ext>
            </a:extLst>
          </p:cNvPr>
          <p:cNvSpPr/>
          <p:nvPr/>
        </p:nvSpPr>
        <p:spPr>
          <a:xfrm>
            <a:off x="8686038" y="208547"/>
            <a:ext cx="3136994" cy="165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4E64A46B-5EBC-8CC0-1C71-8457C60A3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037" y="329646"/>
            <a:ext cx="5441925" cy="3400484"/>
          </a:xfrm>
          <a:prstGeom prst="rect">
            <a:avLst/>
          </a:prstGeom>
        </p:spPr>
      </p:pic>
    </p:spTree>
    <p:extLst>
      <p:ext uri="{BB962C8B-B14F-4D97-AF65-F5344CB8AC3E}">
        <p14:creationId xmlns:p14="http://schemas.microsoft.com/office/powerpoint/2010/main" val="198955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A10ADF-25E6-C190-1832-879DCF56FDF8}"/>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947CDE2-3A09-9693-F33F-79ED02AA148A}"/>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C2E11CF-B819-ECF9-2217-44E601F7AD10}"/>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4FB07C76-0915-292A-EB08-F932B967058A}"/>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9A6A29-DE04-B685-DFC9-22964E1CDE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E9116DF-220F-672B-3192-FA6E7C804A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1671B93-00D1-F485-51FC-6114109389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Diagram&#10;&#10;Description automatically generated">
            <a:extLst>
              <a:ext uri="{FF2B5EF4-FFF2-40B4-BE49-F238E27FC236}">
                <a16:creationId xmlns:a16="http://schemas.microsoft.com/office/drawing/2014/main" id="{159CBB40-01E8-D64C-96ED-F6990E5FA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9" name="Group 8">
            <a:extLst>
              <a:ext uri="{FF2B5EF4-FFF2-40B4-BE49-F238E27FC236}">
                <a16:creationId xmlns:a16="http://schemas.microsoft.com/office/drawing/2014/main" id="{DE49BFBA-E3E1-D563-5696-2CFD8C4D1876}"/>
              </a:ext>
            </a:extLst>
          </p:cNvPr>
          <p:cNvGrpSpPr/>
          <p:nvPr/>
        </p:nvGrpSpPr>
        <p:grpSpPr>
          <a:xfrm>
            <a:off x="838200" y="6581001"/>
            <a:ext cx="10515600" cy="308909"/>
            <a:chOff x="838200" y="6581001"/>
            <a:chExt cx="10515600" cy="308909"/>
          </a:xfrm>
        </p:grpSpPr>
        <p:sp>
          <p:nvSpPr>
            <p:cNvPr id="13" name="TextBox 12">
              <a:extLst>
                <a:ext uri="{FF2B5EF4-FFF2-40B4-BE49-F238E27FC236}">
                  <a16:creationId xmlns:a16="http://schemas.microsoft.com/office/drawing/2014/main" id="{380D2337-4BF1-6514-640D-93D891D67C6F}"/>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4" name="TextBox 13">
              <a:extLst>
                <a:ext uri="{FF2B5EF4-FFF2-40B4-BE49-F238E27FC236}">
                  <a16:creationId xmlns:a16="http://schemas.microsoft.com/office/drawing/2014/main" id="{AD634FC0-2F9E-3A2F-6258-F5F512209A73}"/>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5" name="TextBox 14">
              <a:extLst>
                <a:ext uri="{FF2B5EF4-FFF2-40B4-BE49-F238E27FC236}">
                  <a16:creationId xmlns:a16="http://schemas.microsoft.com/office/drawing/2014/main" id="{F4AC1294-A9E1-E3EE-90D9-F78179E8F16B}"/>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048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A5A31F-8821-4EDE-F13B-0AD230E698C4}"/>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185C8DB-CD2F-EED9-AF80-D4988BAD17A9}"/>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50BE0A8-7982-63FF-44AE-E7ADF0A7FA59}"/>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C2A6D31-6F89-EAD6-29F0-2E29D5CBDA8D}"/>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Diagram&#10;&#10;Description automatically generated">
            <a:extLst>
              <a:ext uri="{FF2B5EF4-FFF2-40B4-BE49-F238E27FC236}">
                <a16:creationId xmlns:a16="http://schemas.microsoft.com/office/drawing/2014/main" id="{4DB40785-148B-B91E-4BD9-EEE1758E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A7B0048A-A39D-E4B5-A5FE-5C7B6A89201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5923CA0-C4B9-C6EA-5552-5EDD56849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234E27-76F4-E92D-A260-D941A95120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309CCF8-C720-747D-6695-4B24BC660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033CDE-A4AA-D083-69EF-48336190D9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11" name="Group 10">
            <a:extLst>
              <a:ext uri="{FF2B5EF4-FFF2-40B4-BE49-F238E27FC236}">
                <a16:creationId xmlns:a16="http://schemas.microsoft.com/office/drawing/2014/main" id="{76B03036-9CCD-EB42-F9C1-8AFF167423E2}"/>
              </a:ext>
            </a:extLst>
          </p:cNvPr>
          <p:cNvGrpSpPr/>
          <p:nvPr/>
        </p:nvGrpSpPr>
        <p:grpSpPr>
          <a:xfrm>
            <a:off x="838200" y="6581001"/>
            <a:ext cx="10515600" cy="308909"/>
            <a:chOff x="838200" y="6581001"/>
            <a:chExt cx="10515600" cy="308909"/>
          </a:xfrm>
        </p:grpSpPr>
        <p:sp>
          <p:nvSpPr>
            <p:cNvPr id="15" name="TextBox 14">
              <a:extLst>
                <a:ext uri="{FF2B5EF4-FFF2-40B4-BE49-F238E27FC236}">
                  <a16:creationId xmlns:a16="http://schemas.microsoft.com/office/drawing/2014/main" id="{DE827B3A-FF19-1159-11A2-F75EE628653B}"/>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20" name="TextBox 19">
              <a:extLst>
                <a:ext uri="{FF2B5EF4-FFF2-40B4-BE49-F238E27FC236}">
                  <a16:creationId xmlns:a16="http://schemas.microsoft.com/office/drawing/2014/main" id="{9D89EAFD-5098-4E22-B4CD-AB716A5568A8}"/>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21" name="TextBox 20">
              <a:extLst>
                <a:ext uri="{FF2B5EF4-FFF2-40B4-BE49-F238E27FC236}">
                  <a16:creationId xmlns:a16="http://schemas.microsoft.com/office/drawing/2014/main" id="{67441ED7-BF08-B2EE-FBB9-7B532D8854A6}"/>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5010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50600F-7EC2-9978-D7B9-CF3ED1BB7B94}"/>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4B6D248-471B-B59C-9468-3D9CE2DCD21F}"/>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EC84212-B781-D5D9-4876-F5C72E9B6954}"/>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383533C-5473-9FB6-4B84-BEC381400DD2}"/>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Diagram&#10;&#10;Description automatically generated">
            <a:extLst>
              <a:ext uri="{FF2B5EF4-FFF2-40B4-BE49-F238E27FC236}">
                <a16:creationId xmlns:a16="http://schemas.microsoft.com/office/drawing/2014/main" id="{8C08B82B-14DA-F7FF-9E4E-766D82852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C73801B7-BD3B-F33C-B537-8C0B92FD5004}"/>
              </a:ext>
            </a:extLst>
          </p:cNvPr>
          <p:cNvSpPr>
            <a:spLocks noGrp="1"/>
          </p:cNvSpPr>
          <p:nvPr>
            <p:ph type="title"/>
          </p:nvPr>
        </p:nvSpPr>
        <p:spPr/>
        <p:txBody>
          <a:bodyPr/>
          <a:lstStyle/>
          <a:p>
            <a:r>
              <a:rPr lang="en-GB"/>
              <a:t>Click to edit Master title style</a:t>
            </a:r>
          </a:p>
        </p:txBody>
      </p:sp>
      <p:grpSp>
        <p:nvGrpSpPr>
          <p:cNvPr id="7" name="Group 6">
            <a:extLst>
              <a:ext uri="{FF2B5EF4-FFF2-40B4-BE49-F238E27FC236}">
                <a16:creationId xmlns:a16="http://schemas.microsoft.com/office/drawing/2014/main" id="{8F84AB90-EB9E-89FB-EA76-1930BAD495DB}"/>
              </a:ext>
            </a:extLst>
          </p:cNvPr>
          <p:cNvGrpSpPr/>
          <p:nvPr/>
        </p:nvGrpSpPr>
        <p:grpSpPr>
          <a:xfrm>
            <a:off x="838200" y="6581001"/>
            <a:ext cx="10515600" cy="308909"/>
            <a:chOff x="838200" y="6581001"/>
            <a:chExt cx="10515600" cy="308909"/>
          </a:xfrm>
        </p:grpSpPr>
        <p:sp>
          <p:nvSpPr>
            <p:cNvPr id="11" name="TextBox 10">
              <a:extLst>
                <a:ext uri="{FF2B5EF4-FFF2-40B4-BE49-F238E27FC236}">
                  <a16:creationId xmlns:a16="http://schemas.microsoft.com/office/drawing/2014/main" id="{CDA70666-12EB-3BDB-A135-E1A0ABCFB397}"/>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6" name="TextBox 15">
              <a:extLst>
                <a:ext uri="{FF2B5EF4-FFF2-40B4-BE49-F238E27FC236}">
                  <a16:creationId xmlns:a16="http://schemas.microsoft.com/office/drawing/2014/main" id="{8E99BC11-CC15-E8DD-E90F-3804C5D5D873}"/>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7" name="TextBox 16">
              <a:extLst>
                <a:ext uri="{FF2B5EF4-FFF2-40B4-BE49-F238E27FC236}">
                  <a16:creationId xmlns:a16="http://schemas.microsoft.com/office/drawing/2014/main" id="{DF1A717C-4253-ADB7-87C6-9B322E545A9B}"/>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4101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254918-E64E-866E-1761-A6309E10EC73}"/>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4494114-53D9-3D40-3E71-56D70366383C}"/>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11DB8FA-9D0E-8575-B4D2-2DC36F40573B}"/>
              </a:ext>
            </a:extLst>
          </p:cNvPr>
          <p:cNvSpPr/>
          <p:nvPr/>
        </p:nvSpPr>
        <p:spPr>
          <a:xfrm>
            <a:off x="-443548"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744ACDB0-5299-0CB9-9383-E37DB0CED39B}"/>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iagram&#10;&#10;Description automatically generated">
            <a:extLst>
              <a:ext uri="{FF2B5EF4-FFF2-40B4-BE49-F238E27FC236}">
                <a16:creationId xmlns:a16="http://schemas.microsoft.com/office/drawing/2014/main" id="{C4FF738F-F0B9-95A9-61EC-F351E1D28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16" name="Group 15">
            <a:extLst>
              <a:ext uri="{FF2B5EF4-FFF2-40B4-BE49-F238E27FC236}">
                <a16:creationId xmlns:a16="http://schemas.microsoft.com/office/drawing/2014/main" id="{F647793C-4222-EB92-8828-954639E3EA0B}"/>
              </a:ext>
            </a:extLst>
          </p:cNvPr>
          <p:cNvGrpSpPr/>
          <p:nvPr/>
        </p:nvGrpSpPr>
        <p:grpSpPr>
          <a:xfrm>
            <a:off x="838200" y="6581001"/>
            <a:ext cx="10515600" cy="308909"/>
            <a:chOff x="838200" y="6581001"/>
            <a:chExt cx="10515600" cy="308909"/>
          </a:xfrm>
        </p:grpSpPr>
        <p:sp>
          <p:nvSpPr>
            <p:cNvPr id="17" name="TextBox 16">
              <a:extLst>
                <a:ext uri="{FF2B5EF4-FFF2-40B4-BE49-F238E27FC236}">
                  <a16:creationId xmlns:a16="http://schemas.microsoft.com/office/drawing/2014/main" id="{F643149B-B387-80F4-2366-57EF9F243AB0}"/>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8" name="TextBox 17">
              <a:extLst>
                <a:ext uri="{FF2B5EF4-FFF2-40B4-BE49-F238E27FC236}">
                  <a16:creationId xmlns:a16="http://schemas.microsoft.com/office/drawing/2014/main" id="{7C7E8C17-A9B9-E257-C6FD-6404353AEF6F}"/>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9" name="TextBox 18">
              <a:extLst>
                <a:ext uri="{FF2B5EF4-FFF2-40B4-BE49-F238E27FC236}">
                  <a16:creationId xmlns:a16="http://schemas.microsoft.com/office/drawing/2014/main" id="{083CDAFC-38A1-BA03-C5D2-224C5D94F6F8}"/>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793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EC6F82-C878-9BDC-9A30-36AA905D08BA}"/>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20F1E6C-18E2-9E3F-D723-FEF946056825}"/>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6C1D1FC-C84A-B237-CA4C-BCEEF35A3FB1}"/>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699B41A-D5FD-0CFA-DABF-1934FE7D2E65}"/>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iagram&#10;&#10;Description automatically generated">
            <a:extLst>
              <a:ext uri="{FF2B5EF4-FFF2-40B4-BE49-F238E27FC236}">
                <a16:creationId xmlns:a16="http://schemas.microsoft.com/office/drawing/2014/main" id="{FA929148-A859-5853-9646-F2F82775C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83" y="4675232"/>
            <a:ext cx="3278879" cy="2048866"/>
          </a:xfrm>
          <a:prstGeom prst="rect">
            <a:avLst/>
          </a:prstGeom>
        </p:spPr>
      </p:pic>
      <p:sp>
        <p:nvSpPr>
          <p:cNvPr id="2" name="Title 1">
            <a:extLst>
              <a:ext uri="{FF2B5EF4-FFF2-40B4-BE49-F238E27FC236}">
                <a16:creationId xmlns:a16="http://schemas.microsoft.com/office/drawing/2014/main" id="{72D77253-1AA8-8463-0185-41E290362C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E9AC406-670B-1A35-A5E4-AD612B1B7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42A7C89-3C7D-5B48-49AF-8D1A61E72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5" name="Group 4">
            <a:extLst>
              <a:ext uri="{FF2B5EF4-FFF2-40B4-BE49-F238E27FC236}">
                <a16:creationId xmlns:a16="http://schemas.microsoft.com/office/drawing/2014/main" id="{CFC68F97-06F3-B366-DF06-2D3B7F271A43}"/>
              </a:ext>
            </a:extLst>
          </p:cNvPr>
          <p:cNvGrpSpPr/>
          <p:nvPr/>
        </p:nvGrpSpPr>
        <p:grpSpPr>
          <a:xfrm>
            <a:off x="838200" y="6581001"/>
            <a:ext cx="10515600" cy="308909"/>
            <a:chOff x="838200" y="6581001"/>
            <a:chExt cx="10515600" cy="308909"/>
          </a:xfrm>
        </p:grpSpPr>
        <p:sp>
          <p:nvSpPr>
            <p:cNvPr id="6" name="TextBox 5">
              <a:extLst>
                <a:ext uri="{FF2B5EF4-FFF2-40B4-BE49-F238E27FC236}">
                  <a16:creationId xmlns:a16="http://schemas.microsoft.com/office/drawing/2014/main" id="{7B46C721-AE28-D922-F684-6B46D71CFB1B}"/>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7" name="TextBox 6">
              <a:extLst>
                <a:ext uri="{FF2B5EF4-FFF2-40B4-BE49-F238E27FC236}">
                  <a16:creationId xmlns:a16="http://schemas.microsoft.com/office/drawing/2014/main" id="{42D8F558-DD66-FC86-1DCA-5B921631A437}"/>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9" name="TextBox 8">
              <a:extLst>
                <a:ext uri="{FF2B5EF4-FFF2-40B4-BE49-F238E27FC236}">
                  <a16:creationId xmlns:a16="http://schemas.microsoft.com/office/drawing/2014/main" id="{901D7629-5AD9-FE58-66D6-C5F26ADAB539}"/>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797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6541C1-DCB0-FFA2-2A92-34FC611EB72F}"/>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3794288-5E80-28C3-ACBA-48B92BC31258}"/>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A00D68C-98AA-5673-D62B-D0284E704937}"/>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61B5650-1F30-8BA3-C2EA-8B5272FB5BEB}"/>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A798A9-7AF3-487B-B93E-BA6DA16CE5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A6A4047-9D47-D1D3-F19F-CEE99B56B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3DD743C4-25A3-E5C9-720E-9750E0519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4" name="Picture 13" descr="Diagram&#10;&#10;Description automatically generated">
            <a:extLst>
              <a:ext uri="{FF2B5EF4-FFF2-40B4-BE49-F238E27FC236}">
                <a16:creationId xmlns:a16="http://schemas.microsoft.com/office/drawing/2014/main" id="{855A7C6A-9B38-EEB7-BFC1-71C10BCFE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9" name="Group 8">
            <a:extLst>
              <a:ext uri="{FF2B5EF4-FFF2-40B4-BE49-F238E27FC236}">
                <a16:creationId xmlns:a16="http://schemas.microsoft.com/office/drawing/2014/main" id="{8ACCC036-D66C-F807-8D99-D9F5B688226F}"/>
              </a:ext>
            </a:extLst>
          </p:cNvPr>
          <p:cNvGrpSpPr/>
          <p:nvPr/>
        </p:nvGrpSpPr>
        <p:grpSpPr>
          <a:xfrm>
            <a:off x="838200" y="6581001"/>
            <a:ext cx="10515600" cy="308909"/>
            <a:chOff x="838200" y="6581001"/>
            <a:chExt cx="10515600" cy="308909"/>
          </a:xfrm>
        </p:grpSpPr>
        <p:sp>
          <p:nvSpPr>
            <p:cNvPr id="13" name="TextBox 12">
              <a:extLst>
                <a:ext uri="{FF2B5EF4-FFF2-40B4-BE49-F238E27FC236}">
                  <a16:creationId xmlns:a16="http://schemas.microsoft.com/office/drawing/2014/main" id="{A8C06362-DADF-368E-D179-A2277555F8D6}"/>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8" name="TextBox 17">
              <a:extLst>
                <a:ext uri="{FF2B5EF4-FFF2-40B4-BE49-F238E27FC236}">
                  <a16:creationId xmlns:a16="http://schemas.microsoft.com/office/drawing/2014/main" id="{A7649C16-1CC0-C524-7693-DA0BC9ADA259}"/>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9" name="TextBox 18">
              <a:extLst>
                <a:ext uri="{FF2B5EF4-FFF2-40B4-BE49-F238E27FC236}">
                  <a16:creationId xmlns:a16="http://schemas.microsoft.com/office/drawing/2014/main" id="{691A4C9D-E476-8E0C-FAEA-2F8DA5EF3DD2}"/>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1867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entagon 16">
            <a:extLst>
              <a:ext uri="{FF2B5EF4-FFF2-40B4-BE49-F238E27FC236}">
                <a16:creationId xmlns:a16="http://schemas.microsoft.com/office/drawing/2014/main" id="{B3C6C1B4-D5E1-C400-084D-422C83F5806A}"/>
              </a:ext>
            </a:extLst>
          </p:cNvPr>
          <p:cNvSpPr/>
          <p:nvPr/>
        </p:nvSpPr>
        <p:spPr>
          <a:xfrm rot="20855875">
            <a:off x="10503346" y="2835292"/>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a:extLst>
              <a:ext uri="{FF2B5EF4-FFF2-40B4-BE49-F238E27FC236}">
                <a16:creationId xmlns:a16="http://schemas.microsoft.com/office/drawing/2014/main" id="{D9836E8A-1CB7-3037-8D06-AFFA6BF821D3}"/>
              </a:ext>
            </a:extLst>
          </p:cNvPr>
          <p:cNvSpPr/>
          <p:nvPr/>
        </p:nvSpPr>
        <p:spPr>
          <a:xfrm rot="739788">
            <a:off x="-666497" y="2770207"/>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4073AF80-AE74-3D91-4F50-D0EC2DA13D52}"/>
              </a:ext>
            </a:extLst>
          </p:cNvPr>
          <p:cNvGrpSpPr/>
          <p:nvPr/>
        </p:nvGrpSpPr>
        <p:grpSpPr>
          <a:xfrm>
            <a:off x="-2394549" y="-3292624"/>
            <a:ext cx="17828300" cy="12886275"/>
            <a:chOff x="-2394549" y="-3292624"/>
            <a:chExt cx="17828300" cy="12886275"/>
          </a:xfrm>
        </p:grpSpPr>
        <p:sp>
          <p:nvSpPr>
            <p:cNvPr id="10" name="Rectangle 9">
              <a:extLst>
                <a:ext uri="{FF2B5EF4-FFF2-40B4-BE49-F238E27FC236}">
                  <a16:creationId xmlns:a16="http://schemas.microsoft.com/office/drawing/2014/main" id="{176DF726-5E89-2064-359A-109CC3F5185C}"/>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A5D927E-DE58-6AE3-F948-83BB4BAD2EB4}"/>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0A8ABD3-F5B6-5A21-26F7-45135E6E1226}"/>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
        <p:nvSpPr>
          <p:cNvPr id="7" name="Rectangle 6">
            <a:extLst>
              <a:ext uri="{FF2B5EF4-FFF2-40B4-BE49-F238E27FC236}">
                <a16:creationId xmlns:a16="http://schemas.microsoft.com/office/drawing/2014/main" id="{0A0306C2-E4A5-2A73-7A4D-C78A4F37CAD9}"/>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iagram&#10;&#10;Description automatically generated">
            <a:extLst>
              <a:ext uri="{FF2B5EF4-FFF2-40B4-BE49-F238E27FC236}">
                <a16:creationId xmlns:a16="http://schemas.microsoft.com/office/drawing/2014/main" id="{1040ADE9-11D4-1023-7D2A-8AD4C87E63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Placeholder 1">
            <a:extLst>
              <a:ext uri="{FF2B5EF4-FFF2-40B4-BE49-F238E27FC236}">
                <a16:creationId xmlns:a16="http://schemas.microsoft.com/office/drawing/2014/main" id="{EB9ECBB8-758B-404D-B198-E116A3AC20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7414EAEB-B0C1-2F67-EC1D-8B1BF871A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6" name="Group 5">
            <a:extLst>
              <a:ext uri="{FF2B5EF4-FFF2-40B4-BE49-F238E27FC236}">
                <a16:creationId xmlns:a16="http://schemas.microsoft.com/office/drawing/2014/main" id="{4AC99AC1-040E-768C-01BF-D04166E550D3}"/>
              </a:ext>
            </a:extLst>
          </p:cNvPr>
          <p:cNvGrpSpPr/>
          <p:nvPr/>
        </p:nvGrpSpPr>
        <p:grpSpPr>
          <a:xfrm>
            <a:off x="838200" y="6581001"/>
            <a:ext cx="10515600" cy="308909"/>
            <a:chOff x="838200" y="6581001"/>
            <a:chExt cx="10515600" cy="308909"/>
          </a:xfrm>
        </p:grpSpPr>
        <p:sp>
          <p:nvSpPr>
            <p:cNvPr id="16" name="TextBox 15">
              <a:extLst>
                <a:ext uri="{FF2B5EF4-FFF2-40B4-BE49-F238E27FC236}">
                  <a16:creationId xmlns:a16="http://schemas.microsoft.com/office/drawing/2014/main" id="{0B143149-9CA5-B66A-0B33-8F2F7B8FAEF1}"/>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4" name="TextBox 3">
              <a:extLst>
                <a:ext uri="{FF2B5EF4-FFF2-40B4-BE49-F238E27FC236}">
                  <a16:creationId xmlns:a16="http://schemas.microsoft.com/office/drawing/2014/main" id="{C7708C8E-A630-670F-D477-9C420C724011}"/>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5" name="TextBox 4">
              <a:extLst>
                <a:ext uri="{FF2B5EF4-FFF2-40B4-BE49-F238E27FC236}">
                  <a16:creationId xmlns:a16="http://schemas.microsoft.com/office/drawing/2014/main" id="{53AF17AA-EE5E-1394-D283-9382638763C4}"/>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0429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et-information-about-a-compan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itle 1">
            <a:extLst>
              <a:ext uri="{FF2B5EF4-FFF2-40B4-BE49-F238E27FC236}">
                <a16:creationId xmlns:a16="http://schemas.microsoft.com/office/drawing/2014/main" id="{976FA13B-5328-4A5E-845C-9C3547C92AEE}"/>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500" b="1" dirty="0">
                <a:solidFill>
                  <a:schemeClr val="accent6"/>
                </a:solidFill>
              </a:rPr>
              <a:t>Research skills for developing your Big Idea</a:t>
            </a:r>
          </a:p>
        </p:txBody>
      </p:sp>
      <p:grpSp>
        <p:nvGrpSpPr>
          <p:cNvPr id="17" name="Group 16">
            <a:extLst>
              <a:ext uri="{FF2B5EF4-FFF2-40B4-BE49-F238E27FC236}">
                <a16:creationId xmlns:a16="http://schemas.microsoft.com/office/drawing/2014/main" id="{D0F9C43E-FF3D-4A8C-8024-39B688F898A1}"/>
              </a:ext>
            </a:extLst>
          </p:cNvPr>
          <p:cNvGrpSpPr/>
          <p:nvPr/>
        </p:nvGrpSpPr>
        <p:grpSpPr>
          <a:xfrm>
            <a:off x="830042" y="3717521"/>
            <a:ext cx="3585738" cy="2254954"/>
            <a:chOff x="7466331" y="60980"/>
            <a:chExt cx="4320003" cy="2830253"/>
          </a:xfrm>
        </p:grpSpPr>
        <p:pic>
          <p:nvPicPr>
            <p:cNvPr id="18" name="Picture 17">
              <a:extLst>
                <a:ext uri="{FF2B5EF4-FFF2-40B4-BE49-F238E27FC236}">
                  <a16:creationId xmlns:a16="http://schemas.microsoft.com/office/drawing/2014/main" id="{3821E32F-E956-40E4-80E5-DEA8AEB0F4E4}"/>
                </a:ext>
              </a:extLst>
            </p:cNvPr>
            <p:cNvPicPr>
              <a:picLocks noChangeAspect="1"/>
            </p:cNvPicPr>
            <p:nvPr/>
          </p:nvPicPr>
          <p:blipFill>
            <a:blip r:embed="rId3"/>
            <a:stretch>
              <a:fillRect/>
            </a:stretch>
          </p:blipFill>
          <p:spPr>
            <a:xfrm>
              <a:off x="7466333" y="60980"/>
              <a:ext cx="4320000" cy="2430000"/>
            </a:xfrm>
            <a:prstGeom prst="rect">
              <a:avLst/>
            </a:prstGeom>
          </p:spPr>
        </p:pic>
        <p:sp>
          <p:nvSpPr>
            <p:cNvPr id="19" name="Rectangle 18">
              <a:extLst>
                <a:ext uri="{FF2B5EF4-FFF2-40B4-BE49-F238E27FC236}">
                  <a16:creationId xmlns:a16="http://schemas.microsoft.com/office/drawing/2014/main" id="{9CD02BAA-D356-4A38-89FF-FD2E35D0D47C}"/>
                </a:ext>
              </a:extLst>
            </p:cNvPr>
            <p:cNvSpPr/>
            <p:nvPr/>
          </p:nvSpPr>
          <p:spPr>
            <a:xfrm>
              <a:off x="9626334" y="2240410"/>
              <a:ext cx="2160000" cy="6508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0"/>
                </a:spcAft>
              </a:pPr>
              <a:r>
                <a:rPr lang="en-GB" sz="1800" b="1" kern="1200" dirty="0">
                  <a:solidFill>
                    <a:schemeClr val="accent6"/>
                  </a:solidFill>
                  <a:effectLst/>
                  <a:latin typeface="+mj-lt"/>
                  <a:ea typeface="Times New Roman" panose="02020603050405020304" pitchFamily="18" charset="0"/>
                  <a:cs typeface="Times New Roman" panose="02020603050405020304" pitchFamily="18" charset="0"/>
                </a:rPr>
                <a:t>Control</a:t>
              </a:r>
              <a:endParaRPr lang="en-GB" sz="1200" b="1" dirty="0">
                <a:solidFill>
                  <a:schemeClr val="accent6"/>
                </a:solidFill>
                <a:effectLst/>
                <a:latin typeface="+mj-lt"/>
                <a:ea typeface="Times New Roman" panose="02020603050405020304" pitchFamily="18" charset="0"/>
              </a:endParaRPr>
            </a:p>
          </p:txBody>
        </p:sp>
        <p:sp>
          <p:nvSpPr>
            <p:cNvPr id="20" name="Rectangle 19">
              <a:extLst>
                <a:ext uri="{FF2B5EF4-FFF2-40B4-BE49-F238E27FC236}">
                  <a16:creationId xmlns:a16="http://schemas.microsoft.com/office/drawing/2014/main" id="{4E952257-F3E9-44A9-A36F-DFEC957BDED4}"/>
                </a:ext>
              </a:extLst>
            </p:cNvPr>
            <p:cNvSpPr/>
            <p:nvPr/>
          </p:nvSpPr>
          <p:spPr>
            <a:xfrm>
              <a:off x="7466331" y="2240411"/>
              <a:ext cx="2160000" cy="6508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0"/>
                </a:spcAft>
              </a:pPr>
              <a:r>
                <a:rPr lang="en-GB" b="1" kern="1200" dirty="0">
                  <a:solidFill>
                    <a:schemeClr val="accent6"/>
                  </a:solidFill>
                  <a:effectLst/>
                  <a:latin typeface="+mj-lt"/>
                  <a:ea typeface="Times New Roman" panose="02020603050405020304" pitchFamily="18" charset="0"/>
                  <a:cs typeface="Times New Roman" panose="02020603050405020304" pitchFamily="18" charset="0"/>
                </a:rPr>
                <a:t>Experimental</a:t>
              </a:r>
              <a:endParaRPr lang="en-GB" b="1" dirty="0">
                <a:solidFill>
                  <a:schemeClr val="accent6"/>
                </a:solidFill>
                <a:effectLst/>
                <a:latin typeface="+mj-lt"/>
                <a:ea typeface="Times New Roman" panose="02020603050405020304" pitchFamily="18" charset="0"/>
              </a:endParaRPr>
            </a:p>
          </p:txBody>
        </p:sp>
      </p:grpSp>
      <p:pic>
        <p:nvPicPr>
          <p:cNvPr id="21" name="Picture 20">
            <a:extLst>
              <a:ext uri="{FF2B5EF4-FFF2-40B4-BE49-F238E27FC236}">
                <a16:creationId xmlns:a16="http://schemas.microsoft.com/office/drawing/2014/main" id="{EE809392-6414-4BEB-AD85-18389D902E5B}"/>
              </a:ext>
            </a:extLst>
          </p:cNvPr>
          <p:cNvPicPr>
            <a:picLocks noChangeAspect="1"/>
          </p:cNvPicPr>
          <p:nvPr/>
        </p:nvPicPr>
        <p:blipFill>
          <a:blip r:embed="rId4"/>
          <a:stretch>
            <a:fillRect/>
          </a:stretch>
        </p:blipFill>
        <p:spPr>
          <a:xfrm>
            <a:off x="4802909" y="3721291"/>
            <a:ext cx="2586182" cy="2275841"/>
          </a:xfrm>
          <a:prstGeom prst="rect">
            <a:avLst/>
          </a:prstGeom>
        </p:spPr>
      </p:pic>
      <p:pic>
        <p:nvPicPr>
          <p:cNvPr id="22" name="Picture 21">
            <a:extLst>
              <a:ext uri="{FF2B5EF4-FFF2-40B4-BE49-F238E27FC236}">
                <a16:creationId xmlns:a16="http://schemas.microsoft.com/office/drawing/2014/main" id="{5378BB93-9CE8-462B-964F-2070664452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687" y="4007715"/>
            <a:ext cx="4028013" cy="2228834"/>
          </a:xfrm>
          <a:prstGeom prst="rect">
            <a:avLst/>
          </a:prstGeom>
        </p:spPr>
      </p:pic>
    </p:spTree>
    <p:extLst>
      <p:ext uri="{BB962C8B-B14F-4D97-AF65-F5344CB8AC3E}">
        <p14:creationId xmlns:p14="http://schemas.microsoft.com/office/powerpoint/2010/main" val="334966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D90F0CF6-9000-47A1-AFCB-2710AF5D0407}"/>
              </a:ext>
            </a:extLst>
          </p:cNvPr>
          <p:cNvSpPr>
            <a:spLocks noGrp="1"/>
          </p:cNvSpPr>
          <p:nvPr>
            <p:ph type="title"/>
          </p:nvPr>
        </p:nvSpPr>
        <p:spPr/>
        <p:txBody>
          <a:bodyPr/>
          <a:lstStyle/>
          <a:p>
            <a:r>
              <a:rPr lang="en-GB" b="1" dirty="0">
                <a:solidFill>
                  <a:schemeClr val="accent6"/>
                </a:solidFill>
              </a:rPr>
              <a:t>Making a questionnaire </a:t>
            </a:r>
          </a:p>
        </p:txBody>
      </p:sp>
      <p:sp>
        <p:nvSpPr>
          <p:cNvPr id="7" name="Content Placeholder 2">
            <a:extLst>
              <a:ext uri="{FF2B5EF4-FFF2-40B4-BE49-F238E27FC236}">
                <a16:creationId xmlns:a16="http://schemas.microsoft.com/office/drawing/2014/main" id="{4D0A719A-38B4-4E63-A9BD-59B05BBEBEB9}"/>
              </a:ext>
            </a:extLst>
          </p:cNvPr>
          <p:cNvSpPr>
            <a:spLocks noGrp="1"/>
          </p:cNvSpPr>
          <p:nvPr>
            <p:ph idx="1"/>
          </p:nvPr>
        </p:nvSpPr>
        <p:spPr/>
        <p:txBody>
          <a:bodyPr>
            <a:normAutofit/>
          </a:bodyPr>
          <a:lstStyle/>
          <a:p>
            <a:r>
              <a:rPr lang="en-GB" dirty="0">
                <a:solidFill>
                  <a:schemeClr val="accent6"/>
                </a:solidFill>
              </a:rPr>
              <a:t>What to you want to know</a:t>
            </a:r>
          </a:p>
          <a:p>
            <a:pPr lvl="1"/>
            <a:r>
              <a:rPr lang="en-GB" dirty="0">
                <a:solidFill>
                  <a:schemeClr val="accent6"/>
                </a:solidFill>
              </a:rPr>
              <a:t>Written answers</a:t>
            </a:r>
          </a:p>
          <a:p>
            <a:pPr lvl="1"/>
            <a:r>
              <a:rPr lang="en-GB" dirty="0">
                <a:solidFill>
                  <a:schemeClr val="accent6"/>
                </a:solidFill>
              </a:rPr>
              <a:t>Scores / agree – disagree options</a:t>
            </a:r>
          </a:p>
          <a:p>
            <a:pPr marL="457200" lvl="1" indent="0">
              <a:buNone/>
            </a:pPr>
            <a:endParaRPr lang="en-GB" dirty="0">
              <a:solidFill>
                <a:schemeClr val="accent6"/>
              </a:solidFill>
            </a:endParaRPr>
          </a:p>
          <a:p>
            <a:r>
              <a:rPr lang="en-GB" dirty="0">
                <a:solidFill>
                  <a:schemeClr val="accent6"/>
                </a:solidFill>
              </a:rPr>
              <a:t>Who you will ask</a:t>
            </a:r>
          </a:p>
          <a:p>
            <a:pPr lvl="1"/>
            <a:r>
              <a:rPr lang="en-GB" dirty="0">
                <a:solidFill>
                  <a:schemeClr val="accent6"/>
                </a:solidFill>
              </a:rPr>
              <a:t>Following research</a:t>
            </a:r>
          </a:p>
          <a:p>
            <a:pPr marL="457200" lvl="1" indent="0">
              <a:buNone/>
            </a:pPr>
            <a:endParaRPr lang="en-GB" dirty="0">
              <a:solidFill>
                <a:schemeClr val="accent6"/>
              </a:solidFill>
            </a:endParaRPr>
          </a:p>
          <a:p>
            <a:r>
              <a:rPr lang="en-GB" dirty="0">
                <a:solidFill>
                  <a:schemeClr val="accent6"/>
                </a:solidFill>
              </a:rPr>
              <a:t>Short and sweet</a:t>
            </a:r>
          </a:p>
          <a:p>
            <a:pPr lvl="1"/>
            <a:r>
              <a:rPr lang="en-GB" dirty="0">
                <a:solidFill>
                  <a:schemeClr val="accent6"/>
                </a:solidFill>
              </a:rPr>
              <a:t>Simple questions</a:t>
            </a:r>
          </a:p>
          <a:p>
            <a:pPr lvl="1"/>
            <a:r>
              <a:rPr lang="en-GB" dirty="0">
                <a:solidFill>
                  <a:schemeClr val="accent6"/>
                </a:solidFill>
              </a:rPr>
              <a:t>8 – 10 questions</a:t>
            </a:r>
          </a:p>
        </p:txBody>
      </p:sp>
      <p:pic>
        <p:nvPicPr>
          <p:cNvPr id="8" name="Picture 7">
            <a:extLst>
              <a:ext uri="{FF2B5EF4-FFF2-40B4-BE49-F238E27FC236}">
                <a16:creationId xmlns:a16="http://schemas.microsoft.com/office/drawing/2014/main" id="{0DF64C3B-4511-4692-8473-6C3F506D6457}"/>
              </a:ext>
            </a:extLst>
          </p:cNvPr>
          <p:cNvPicPr>
            <a:picLocks noChangeAspect="1"/>
          </p:cNvPicPr>
          <p:nvPr/>
        </p:nvPicPr>
        <p:blipFill>
          <a:blip r:embed="rId3"/>
          <a:stretch>
            <a:fillRect/>
          </a:stretch>
        </p:blipFill>
        <p:spPr>
          <a:xfrm>
            <a:off x="6755873" y="2532352"/>
            <a:ext cx="2514600" cy="2514600"/>
          </a:xfrm>
          <a:prstGeom prst="rect">
            <a:avLst/>
          </a:prstGeom>
        </p:spPr>
      </p:pic>
    </p:spTree>
    <p:extLst>
      <p:ext uri="{BB962C8B-B14F-4D97-AF65-F5344CB8AC3E}">
        <p14:creationId xmlns:p14="http://schemas.microsoft.com/office/powerpoint/2010/main" val="420336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DF373DDB-2288-493B-B722-1502C3A039BD}"/>
              </a:ext>
            </a:extLst>
          </p:cNvPr>
          <p:cNvSpPr>
            <a:spLocks noGrp="1"/>
          </p:cNvSpPr>
          <p:nvPr>
            <p:ph type="title"/>
          </p:nvPr>
        </p:nvSpPr>
        <p:spPr/>
        <p:txBody>
          <a:bodyPr/>
          <a:lstStyle/>
          <a:p>
            <a:r>
              <a:rPr lang="en-GB" b="1" dirty="0">
                <a:solidFill>
                  <a:schemeClr val="accent6"/>
                </a:solidFill>
              </a:rPr>
              <a:t>Testing your product</a:t>
            </a:r>
          </a:p>
        </p:txBody>
      </p:sp>
      <p:sp>
        <p:nvSpPr>
          <p:cNvPr id="7" name="Content Placeholder 2">
            <a:extLst>
              <a:ext uri="{FF2B5EF4-FFF2-40B4-BE49-F238E27FC236}">
                <a16:creationId xmlns:a16="http://schemas.microsoft.com/office/drawing/2014/main" id="{085E9A82-8563-4634-8B11-57765A0177C0}"/>
              </a:ext>
            </a:extLst>
          </p:cNvPr>
          <p:cNvSpPr>
            <a:spLocks noGrp="1"/>
          </p:cNvSpPr>
          <p:nvPr>
            <p:ph idx="1"/>
          </p:nvPr>
        </p:nvSpPr>
        <p:spPr/>
        <p:txBody>
          <a:bodyPr/>
          <a:lstStyle/>
          <a:p>
            <a:r>
              <a:rPr lang="en-GB" dirty="0">
                <a:solidFill>
                  <a:schemeClr val="accent6"/>
                </a:solidFill>
              </a:rPr>
              <a:t>How do you know if your product works?</a:t>
            </a:r>
          </a:p>
          <a:p>
            <a:endParaRPr lang="en-GB" dirty="0">
              <a:solidFill>
                <a:schemeClr val="accent6"/>
              </a:solidFill>
            </a:endParaRPr>
          </a:p>
          <a:p>
            <a:r>
              <a:rPr lang="en-GB" dirty="0">
                <a:solidFill>
                  <a:schemeClr val="accent6"/>
                </a:solidFill>
              </a:rPr>
              <a:t>Test it against other products/ controls</a:t>
            </a:r>
          </a:p>
          <a:p>
            <a:endParaRPr lang="en-GB" dirty="0">
              <a:solidFill>
                <a:schemeClr val="accent6"/>
              </a:solidFill>
            </a:endParaRPr>
          </a:p>
          <a:p>
            <a:r>
              <a:rPr lang="en-GB" dirty="0">
                <a:solidFill>
                  <a:schemeClr val="accent6"/>
                </a:solidFill>
              </a:rPr>
              <a:t>Design experiments precisely </a:t>
            </a:r>
          </a:p>
          <a:p>
            <a:pPr lvl="1"/>
            <a:r>
              <a:rPr lang="en-GB" dirty="0">
                <a:solidFill>
                  <a:schemeClr val="accent6"/>
                </a:solidFill>
              </a:rPr>
              <a:t>Have a specific hypothesis (questions) to test</a:t>
            </a:r>
          </a:p>
          <a:p>
            <a:pPr lvl="1"/>
            <a:r>
              <a:rPr lang="en-GB" dirty="0">
                <a:solidFill>
                  <a:schemeClr val="accent6"/>
                </a:solidFill>
              </a:rPr>
              <a:t>Write out a detailed method</a:t>
            </a:r>
          </a:p>
          <a:p>
            <a:pPr lvl="1"/>
            <a:r>
              <a:rPr lang="en-GB" dirty="0">
                <a:solidFill>
                  <a:schemeClr val="accent6"/>
                </a:solidFill>
              </a:rPr>
              <a:t>Use exact figures/ weights/ sizes/ amounts</a:t>
            </a:r>
          </a:p>
          <a:p>
            <a:pPr lvl="1"/>
            <a:r>
              <a:rPr lang="en-GB" dirty="0">
                <a:solidFill>
                  <a:schemeClr val="accent6"/>
                </a:solidFill>
              </a:rPr>
              <a:t>Record your results logically</a:t>
            </a:r>
          </a:p>
          <a:p>
            <a:pPr lvl="1"/>
            <a:endParaRPr lang="en-GB" dirty="0">
              <a:solidFill>
                <a:schemeClr val="accent6"/>
              </a:solidFill>
            </a:endParaRPr>
          </a:p>
        </p:txBody>
      </p:sp>
      <p:grpSp>
        <p:nvGrpSpPr>
          <p:cNvPr id="8" name="Group 7">
            <a:extLst>
              <a:ext uri="{FF2B5EF4-FFF2-40B4-BE49-F238E27FC236}">
                <a16:creationId xmlns:a16="http://schemas.microsoft.com/office/drawing/2014/main" id="{65A68ED0-24D7-4965-B00B-3A42D70D2241}"/>
              </a:ext>
            </a:extLst>
          </p:cNvPr>
          <p:cNvGrpSpPr/>
          <p:nvPr/>
        </p:nvGrpSpPr>
        <p:grpSpPr>
          <a:xfrm>
            <a:off x="7768062" y="2609917"/>
            <a:ext cx="3585738" cy="2254954"/>
            <a:chOff x="7466331" y="60980"/>
            <a:chExt cx="4320003" cy="2830253"/>
          </a:xfrm>
        </p:grpSpPr>
        <p:pic>
          <p:nvPicPr>
            <p:cNvPr id="9" name="Picture 8">
              <a:extLst>
                <a:ext uri="{FF2B5EF4-FFF2-40B4-BE49-F238E27FC236}">
                  <a16:creationId xmlns:a16="http://schemas.microsoft.com/office/drawing/2014/main" id="{A4CED1C9-42B4-45E9-91A4-C3D49DF62F07}"/>
                </a:ext>
              </a:extLst>
            </p:cNvPr>
            <p:cNvPicPr>
              <a:picLocks noChangeAspect="1"/>
            </p:cNvPicPr>
            <p:nvPr/>
          </p:nvPicPr>
          <p:blipFill>
            <a:blip r:embed="rId3"/>
            <a:stretch>
              <a:fillRect/>
            </a:stretch>
          </p:blipFill>
          <p:spPr>
            <a:xfrm>
              <a:off x="7466333" y="60980"/>
              <a:ext cx="4320000" cy="2430000"/>
            </a:xfrm>
            <a:prstGeom prst="rect">
              <a:avLst/>
            </a:prstGeom>
          </p:spPr>
        </p:pic>
        <p:sp>
          <p:nvSpPr>
            <p:cNvPr id="12" name="Rectangle 11">
              <a:extLst>
                <a:ext uri="{FF2B5EF4-FFF2-40B4-BE49-F238E27FC236}">
                  <a16:creationId xmlns:a16="http://schemas.microsoft.com/office/drawing/2014/main" id="{4152BB9E-9AA3-49C1-8F92-0BF7D88A2A1F}"/>
                </a:ext>
              </a:extLst>
            </p:cNvPr>
            <p:cNvSpPr/>
            <p:nvPr/>
          </p:nvSpPr>
          <p:spPr>
            <a:xfrm>
              <a:off x="9626334" y="2240410"/>
              <a:ext cx="2160000" cy="6508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0"/>
                </a:spcAft>
              </a:pPr>
              <a:r>
                <a:rPr lang="en-GB" sz="1800" b="1" kern="1200" dirty="0">
                  <a:solidFill>
                    <a:schemeClr val="tx1"/>
                  </a:solidFill>
                  <a:effectLst/>
                  <a:latin typeface="+mj-lt"/>
                  <a:ea typeface="Times New Roman" panose="02020603050405020304" pitchFamily="18" charset="0"/>
                  <a:cs typeface="Times New Roman" panose="02020603050405020304" pitchFamily="18" charset="0"/>
                </a:rPr>
                <a:t>Control</a:t>
              </a:r>
              <a:endParaRPr lang="en-GB" sz="1200" b="1" dirty="0">
                <a:solidFill>
                  <a:schemeClr val="tx1"/>
                </a:solidFill>
                <a:effectLst/>
                <a:latin typeface="+mj-lt"/>
                <a:ea typeface="Times New Roman" panose="02020603050405020304" pitchFamily="18" charset="0"/>
              </a:endParaRPr>
            </a:p>
          </p:txBody>
        </p:sp>
        <p:sp>
          <p:nvSpPr>
            <p:cNvPr id="13" name="Rectangle 12">
              <a:extLst>
                <a:ext uri="{FF2B5EF4-FFF2-40B4-BE49-F238E27FC236}">
                  <a16:creationId xmlns:a16="http://schemas.microsoft.com/office/drawing/2014/main" id="{ACF3BF4C-D68E-43A9-AEC5-2C4D46DF4E3C}"/>
                </a:ext>
              </a:extLst>
            </p:cNvPr>
            <p:cNvSpPr/>
            <p:nvPr/>
          </p:nvSpPr>
          <p:spPr>
            <a:xfrm>
              <a:off x="7466331" y="2240411"/>
              <a:ext cx="2160000" cy="6508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0"/>
                </a:spcAft>
              </a:pPr>
              <a:r>
                <a:rPr lang="en-GB" b="1" kern="1200" dirty="0">
                  <a:solidFill>
                    <a:schemeClr val="tx1"/>
                  </a:solidFill>
                  <a:effectLst/>
                  <a:latin typeface="+mj-lt"/>
                  <a:ea typeface="Times New Roman" panose="02020603050405020304" pitchFamily="18" charset="0"/>
                  <a:cs typeface="Times New Roman" panose="02020603050405020304" pitchFamily="18" charset="0"/>
                </a:rPr>
                <a:t>Experimental</a:t>
              </a:r>
              <a:endParaRPr lang="en-GB" b="1" dirty="0">
                <a:solidFill>
                  <a:schemeClr val="tx1"/>
                </a:solidFill>
                <a:effectLst/>
                <a:latin typeface="+mj-lt"/>
                <a:ea typeface="Times New Roman" panose="02020603050405020304" pitchFamily="18" charset="0"/>
              </a:endParaRPr>
            </a:p>
          </p:txBody>
        </p:sp>
      </p:grpSp>
    </p:spTree>
    <p:extLst>
      <p:ext uri="{BB962C8B-B14F-4D97-AF65-F5344CB8AC3E}">
        <p14:creationId xmlns:p14="http://schemas.microsoft.com/office/powerpoint/2010/main" val="8305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CD4E7EE0-A46D-4917-997B-3C6470A86DBD}"/>
              </a:ext>
            </a:extLst>
          </p:cNvPr>
          <p:cNvSpPr>
            <a:spLocks noGrp="1"/>
          </p:cNvSpPr>
          <p:nvPr>
            <p:ph type="title"/>
          </p:nvPr>
        </p:nvSpPr>
        <p:spPr>
          <a:xfrm>
            <a:off x="442913" y="288017"/>
            <a:ext cx="7977187" cy="1325563"/>
          </a:xfrm>
        </p:spPr>
        <p:txBody>
          <a:bodyPr/>
          <a:lstStyle/>
          <a:p>
            <a:pPr algn="ctr"/>
            <a:r>
              <a:rPr lang="en-GB" b="1" dirty="0">
                <a:solidFill>
                  <a:schemeClr val="accent6"/>
                </a:solidFill>
              </a:rPr>
              <a:t>Using research to make your idea </a:t>
            </a:r>
            <a:br>
              <a:rPr lang="en-GB" b="1" dirty="0">
                <a:solidFill>
                  <a:schemeClr val="accent6"/>
                </a:solidFill>
              </a:rPr>
            </a:br>
            <a:r>
              <a:rPr lang="en-GB" b="1" dirty="0">
                <a:solidFill>
                  <a:schemeClr val="accent6"/>
                </a:solidFill>
              </a:rPr>
              <a:t>better</a:t>
            </a:r>
          </a:p>
        </p:txBody>
      </p:sp>
      <p:sp>
        <p:nvSpPr>
          <p:cNvPr id="7" name="Content Placeholder 2">
            <a:extLst>
              <a:ext uri="{FF2B5EF4-FFF2-40B4-BE49-F238E27FC236}">
                <a16:creationId xmlns:a16="http://schemas.microsoft.com/office/drawing/2014/main" id="{AB424F78-7784-42DE-A00D-7D4AE58A6E6D}"/>
              </a:ext>
            </a:extLst>
          </p:cNvPr>
          <p:cNvSpPr>
            <a:spLocks noGrp="1"/>
          </p:cNvSpPr>
          <p:nvPr>
            <p:ph idx="1"/>
          </p:nvPr>
        </p:nvSpPr>
        <p:spPr>
          <a:xfrm>
            <a:off x="838200" y="1428778"/>
            <a:ext cx="10515600" cy="4839126"/>
          </a:xfrm>
        </p:spPr>
        <p:txBody>
          <a:bodyPr>
            <a:normAutofit lnSpcReduction="10000"/>
          </a:bodyPr>
          <a:lstStyle/>
          <a:p>
            <a:pPr marL="0" indent="0">
              <a:buNone/>
            </a:pPr>
            <a:r>
              <a:rPr lang="en-GB" dirty="0">
                <a:solidFill>
                  <a:schemeClr val="accent6"/>
                </a:solidFill>
              </a:rPr>
              <a:t>Tell us what you researched </a:t>
            </a:r>
          </a:p>
          <a:p>
            <a:pPr lvl="1"/>
            <a:r>
              <a:rPr lang="en-GB" dirty="0">
                <a:solidFill>
                  <a:schemeClr val="accent6"/>
                </a:solidFill>
              </a:rPr>
              <a:t>What new information did you find</a:t>
            </a:r>
          </a:p>
          <a:p>
            <a:pPr lvl="1"/>
            <a:r>
              <a:rPr lang="en-GB" dirty="0">
                <a:solidFill>
                  <a:schemeClr val="accent6"/>
                </a:solidFill>
              </a:rPr>
              <a:t>What did you learn</a:t>
            </a:r>
          </a:p>
          <a:p>
            <a:pPr marL="457200" lvl="1" indent="0">
              <a:buNone/>
            </a:pPr>
            <a:endParaRPr lang="en-GB" dirty="0">
              <a:solidFill>
                <a:schemeClr val="accent6"/>
              </a:solidFill>
            </a:endParaRPr>
          </a:p>
          <a:p>
            <a:pPr marL="0" indent="0">
              <a:buNone/>
            </a:pPr>
            <a:r>
              <a:rPr lang="en-GB" dirty="0">
                <a:solidFill>
                  <a:schemeClr val="accent6"/>
                </a:solidFill>
              </a:rPr>
              <a:t>How did it help you understand your issue or solution</a:t>
            </a:r>
          </a:p>
          <a:p>
            <a:pPr lvl="1"/>
            <a:r>
              <a:rPr lang="en-GB" dirty="0">
                <a:solidFill>
                  <a:schemeClr val="accent6"/>
                </a:solidFill>
              </a:rPr>
              <a:t>Helped you work out what materials to use</a:t>
            </a:r>
          </a:p>
          <a:p>
            <a:pPr lvl="1"/>
            <a:r>
              <a:rPr lang="en-GB" dirty="0">
                <a:solidFill>
                  <a:schemeClr val="accent6"/>
                </a:solidFill>
              </a:rPr>
              <a:t>Identified which area to work in</a:t>
            </a:r>
          </a:p>
          <a:p>
            <a:pPr lvl="1"/>
            <a:r>
              <a:rPr lang="en-GB" dirty="0">
                <a:solidFill>
                  <a:schemeClr val="accent6"/>
                </a:solidFill>
              </a:rPr>
              <a:t>Identified the type of customers to target</a:t>
            </a:r>
          </a:p>
          <a:p>
            <a:pPr lvl="1"/>
            <a:endParaRPr lang="en-GB" dirty="0">
              <a:solidFill>
                <a:schemeClr val="accent6"/>
              </a:solidFill>
            </a:endParaRPr>
          </a:p>
          <a:p>
            <a:pPr marL="0" indent="0">
              <a:buNone/>
            </a:pPr>
            <a:r>
              <a:rPr lang="en-GB" dirty="0">
                <a:solidFill>
                  <a:schemeClr val="accent6"/>
                </a:solidFill>
              </a:rPr>
              <a:t>Has your research changed your Big Idea</a:t>
            </a:r>
          </a:p>
          <a:p>
            <a:pPr lvl="1"/>
            <a:r>
              <a:rPr lang="en-GB" dirty="0">
                <a:solidFill>
                  <a:schemeClr val="accent6"/>
                </a:solidFill>
              </a:rPr>
              <a:t>How have you modified your product/ service or campaign </a:t>
            </a:r>
          </a:p>
          <a:p>
            <a:pPr lvl="1"/>
            <a:r>
              <a:rPr lang="en-GB" dirty="0">
                <a:solidFill>
                  <a:schemeClr val="accent6"/>
                </a:solidFill>
              </a:rPr>
              <a:t>How has your research made your idea better</a:t>
            </a:r>
          </a:p>
          <a:p>
            <a:endParaRPr lang="en-GB" dirty="0">
              <a:solidFill>
                <a:schemeClr val="accent6"/>
              </a:solidFill>
            </a:endParaRPr>
          </a:p>
        </p:txBody>
      </p:sp>
    </p:spTree>
    <p:extLst>
      <p:ext uri="{BB962C8B-B14F-4D97-AF65-F5344CB8AC3E}">
        <p14:creationId xmlns:p14="http://schemas.microsoft.com/office/powerpoint/2010/main" val="382312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9042E86-CC12-42E8-8395-13AAF2A2590C}"/>
              </a:ext>
            </a:extLst>
          </p:cNvPr>
          <p:cNvSpPr>
            <a:spLocks noGrp="1"/>
          </p:cNvSpPr>
          <p:nvPr>
            <p:ph type="title"/>
          </p:nvPr>
        </p:nvSpPr>
        <p:spPr>
          <a:xfrm>
            <a:off x="751397" y="261083"/>
            <a:ext cx="10515600" cy="1325563"/>
          </a:xfrm>
        </p:spPr>
        <p:txBody>
          <a:bodyPr/>
          <a:lstStyle/>
          <a:p>
            <a:r>
              <a:rPr lang="en-GB" b="1" dirty="0">
                <a:solidFill>
                  <a:schemeClr val="accent6"/>
                </a:solidFill>
              </a:rPr>
              <a:t>What is research?</a:t>
            </a:r>
          </a:p>
        </p:txBody>
      </p:sp>
      <p:sp>
        <p:nvSpPr>
          <p:cNvPr id="7" name="Content Placeholder 2">
            <a:extLst>
              <a:ext uri="{FF2B5EF4-FFF2-40B4-BE49-F238E27FC236}">
                <a16:creationId xmlns:a16="http://schemas.microsoft.com/office/drawing/2014/main" id="{1029A0E3-C4D5-4E14-BF22-A5CDB737F731}"/>
              </a:ext>
            </a:extLst>
          </p:cNvPr>
          <p:cNvSpPr>
            <a:spLocks noGrp="1"/>
          </p:cNvSpPr>
          <p:nvPr>
            <p:ph idx="1"/>
          </p:nvPr>
        </p:nvSpPr>
        <p:spPr>
          <a:xfrm>
            <a:off x="751397" y="1307593"/>
            <a:ext cx="7744010" cy="4801418"/>
          </a:xfrm>
        </p:spPr>
        <p:txBody>
          <a:bodyPr/>
          <a:lstStyle/>
          <a:p>
            <a:pPr marL="0" indent="0">
              <a:buNone/>
            </a:pPr>
            <a:r>
              <a:rPr lang="en-GB" dirty="0">
                <a:solidFill>
                  <a:schemeClr val="accent6"/>
                </a:solidFill>
              </a:rPr>
              <a:t>“</a:t>
            </a:r>
            <a:r>
              <a:rPr lang="en-GB" i="1" dirty="0">
                <a:solidFill>
                  <a:schemeClr val="accent6"/>
                </a:solidFill>
              </a:rPr>
              <a:t>The systematic investigation into and study of something in order to establish facts and reach new conclusions</a:t>
            </a:r>
            <a:r>
              <a:rPr lang="en-GB" dirty="0">
                <a:solidFill>
                  <a:schemeClr val="accent6"/>
                </a:solidFill>
              </a:rPr>
              <a:t>” </a:t>
            </a:r>
            <a:r>
              <a:rPr lang="en-GB" sz="2000" dirty="0">
                <a:solidFill>
                  <a:schemeClr val="accent6"/>
                </a:solidFill>
              </a:rPr>
              <a:t>Oxford English Dictionary </a:t>
            </a:r>
          </a:p>
          <a:p>
            <a:pPr marL="0" indent="0">
              <a:buNone/>
            </a:pPr>
            <a:endParaRPr lang="en-GB" sz="2000" dirty="0">
              <a:solidFill>
                <a:schemeClr val="accent6"/>
              </a:solidFill>
            </a:endParaRPr>
          </a:p>
          <a:p>
            <a:pPr marL="0" indent="0">
              <a:buNone/>
            </a:pPr>
            <a:r>
              <a:rPr lang="en-GB" dirty="0">
                <a:solidFill>
                  <a:schemeClr val="accent6"/>
                </a:solidFill>
              </a:rPr>
              <a:t>You need to research your Big Idea to find out…</a:t>
            </a:r>
          </a:p>
          <a:p>
            <a:r>
              <a:rPr lang="en-GB" dirty="0">
                <a:solidFill>
                  <a:schemeClr val="accent6"/>
                </a:solidFill>
              </a:rPr>
              <a:t>how it will work</a:t>
            </a:r>
          </a:p>
          <a:p>
            <a:r>
              <a:rPr lang="en-GB" dirty="0">
                <a:solidFill>
                  <a:schemeClr val="accent6"/>
                </a:solidFill>
              </a:rPr>
              <a:t>what materials to use</a:t>
            </a:r>
          </a:p>
          <a:p>
            <a:r>
              <a:rPr lang="en-GB" dirty="0">
                <a:solidFill>
                  <a:schemeClr val="accent6"/>
                </a:solidFill>
              </a:rPr>
              <a:t>who to collaborate with</a:t>
            </a:r>
          </a:p>
          <a:p>
            <a:r>
              <a:rPr lang="en-GB" dirty="0">
                <a:solidFill>
                  <a:schemeClr val="accent6"/>
                </a:solidFill>
              </a:rPr>
              <a:t>what type of people will use it</a:t>
            </a:r>
          </a:p>
          <a:p>
            <a:r>
              <a:rPr lang="en-GB" dirty="0">
                <a:solidFill>
                  <a:schemeClr val="accent6"/>
                </a:solidFill>
              </a:rPr>
              <a:t>if it already exists in some form</a:t>
            </a:r>
          </a:p>
        </p:txBody>
      </p:sp>
      <p:pic>
        <p:nvPicPr>
          <p:cNvPr id="8" name="Picture 7">
            <a:extLst>
              <a:ext uri="{FF2B5EF4-FFF2-40B4-BE49-F238E27FC236}">
                <a16:creationId xmlns:a16="http://schemas.microsoft.com/office/drawing/2014/main" id="{F83CF125-4AA1-46F5-B4C0-C6F25E90F2F1}"/>
              </a:ext>
            </a:extLst>
          </p:cNvPr>
          <p:cNvPicPr>
            <a:picLocks noChangeAspect="1"/>
          </p:cNvPicPr>
          <p:nvPr/>
        </p:nvPicPr>
        <p:blipFill>
          <a:blip r:embed="rId3"/>
          <a:stretch>
            <a:fillRect/>
          </a:stretch>
        </p:blipFill>
        <p:spPr>
          <a:xfrm>
            <a:off x="8495407" y="3116960"/>
            <a:ext cx="3013363" cy="2651760"/>
          </a:xfrm>
          <a:prstGeom prst="rect">
            <a:avLst/>
          </a:prstGeom>
        </p:spPr>
      </p:pic>
    </p:spTree>
    <p:extLst>
      <p:ext uri="{BB962C8B-B14F-4D97-AF65-F5344CB8AC3E}">
        <p14:creationId xmlns:p14="http://schemas.microsoft.com/office/powerpoint/2010/main" val="248288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9124B5C-F4BB-41FF-A06F-FC790128D3B0}"/>
              </a:ext>
            </a:extLst>
          </p:cNvPr>
          <p:cNvSpPr>
            <a:spLocks noGrp="1"/>
          </p:cNvSpPr>
          <p:nvPr>
            <p:ph type="title"/>
          </p:nvPr>
        </p:nvSpPr>
        <p:spPr/>
        <p:txBody>
          <a:bodyPr/>
          <a:lstStyle/>
          <a:p>
            <a:r>
              <a:rPr lang="en-GB" b="1" dirty="0">
                <a:solidFill>
                  <a:schemeClr val="accent6"/>
                </a:solidFill>
              </a:rPr>
              <a:t>Making a new product</a:t>
            </a:r>
          </a:p>
        </p:txBody>
      </p:sp>
      <p:sp>
        <p:nvSpPr>
          <p:cNvPr id="7" name="Content Placeholder 2">
            <a:extLst>
              <a:ext uri="{FF2B5EF4-FFF2-40B4-BE49-F238E27FC236}">
                <a16:creationId xmlns:a16="http://schemas.microsoft.com/office/drawing/2014/main" id="{C7A107F5-4D7E-4DAB-8595-43E91B711908}"/>
              </a:ext>
            </a:extLst>
          </p:cNvPr>
          <p:cNvSpPr>
            <a:spLocks noGrp="1"/>
          </p:cNvSpPr>
          <p:nvPr>
            <p:ph idx="1"/>
          </p:nvPr>
        </p:nvSpPr>
        <p:spPr>
          <a:xfrm>
            <a:off x="838200" y="2240172"/>
            <a:ext cx="6220688" cy="4133336"/>
          </a:xfrm>
        </p:spPr>
        <p:txBody>
          <a:bodyPr>
            <a:normAutofit/>
          </a:bodyPr>
          <a:lstStyle/>
          <a:p>
            <a:r>
              <a:rPr lang="en-GB" dirty="0">
                <a:solidFill>
                  <a:schemeClr val="accent6"/>
                </a:solidFill>
              </a:rPr>
              <a:t>What materials to use?</a:t>
            </a:r>
          </a:p>
          <a:p>
            <a:r>
              <a:rPr lang="en-GB" dirty="0">
                <a:solidFill>
                  <a:schemeClr val="accent6"/>
                </a:solidFill>
              </a:rPr>
              <a:t>Are your materials safe?</a:t>
            </a:r>
          </a:p>
          <a:p>
            <a:r>
              <a:rPr lang="en-GB" dirty="0">
                <a:solidFill>
                  <a:schemeClr val="accent6"/>
                </a:solidFill>
              </a:rPr>
              <a:t>Cost?</a:t>
            </a:r>
          </a:p>
          <a:p>
            <a:r>
              <a:rPr lang="en-GB" dirty="0">
                <a:solidFill>
                  <a:schemeClr val="accent6"/>
                </a:solidFill>
              </a:rPr>
              <a:t>How long to produce it?</a:t>
            </a:r>
          </a:p>
          <a:p>
            <a:r>
              <a:rPr lang="en-GB" dirty="0">
                <a:solidFill>
                  <a:schemeClr val="accent6"/>
                </a:solidFill>
              </a:rPr>
              <a:t>Who could you work with to help you?</a:t>
            </a:r>
          </a:p>
          <a:p>
            <a:r>
              <a:rPr lang="en-GB" dirty="0">
                <a:solidFill>
                  <a:schemeClr val="accent6"/>
                </a:solidFill>
              </a:rPr>
              <a:t>Can you test your idea?</a:t>
            </a:r>
          </a:p>
        </p:txBody>
      </p:sp>
      <p:sp>
        <p:nvSpPr>
          <p:cNvPr id="8" name="TextBox 7">
            <a:extLst>
              <a:ext uri="{FF2B5EF4-FFF2-40B4-BE49-F238E27FC236}">
                <a16:creationId xmlns:a16="http://schemas.microsoft.com/office/drawing/2014/main" id="{E94CE3DD-DB87-43E4-A586-145550975C81}"/>
              </a:ext>
            </a:extLst>
          </p:cNvPr>
          <p:cNvSpPr txBox="1"/>
          <p:nvPr/>
        </p:nvSpPr>
        <p:spPr>
          <a:xfrm>
            <a:off x="6902245" y="2193425"/>
            <a:ext cx="5088155" cy="4524315"/>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accent6"/>
                </a:solidFill>
              </a:rPr>
              <a:t>Business and University websites</a:t>
            </a:r>
          </a:p>
          <a:p>
            <a:endParaRPr lang="en-GB" sz="2800" dirty="0">
              <a:solidFill>
                <a:schemeClr val="accent6"/>
              </a:solidFill>
            </a:endParaRPr>
          </a:p>
          <a:p>
            <a:pPr marL="457200" indent="-457200">
              <a:buFont typeface="Arial" panose="020B0604020202020204" pitchFamily="34" charset="0"/>
              <a:buChar char="•"/>
            </a:pPr>
            <a:r>
              <a:rPr lang="en-GB" sz="2800" dirty="0">
                <a:solidFill>
                  <a:schemeClr val="accent6"/>
                </a:solidFill>
              </a:rPr>
              <a:t>Advice from teachers and mentors</a:t>
            </a:r>
          </a:p>
          <a:p>
            <a:pPr marL="457200" indent="-457200">
              <a:buFont typeface="Arial" panose="020B0604020202020204" pitchFamily="34" charset="0"/>
              <a:buChar char="•"/>
            </a:pPr>
            <a:endParaRPr lang="en-GB" sz="2800" dirty="0">
              <a:solidFill>
                <a:schemeClr val="accent6"/>
              </a:solidFill>
            </a:endParaRPr>
          </a:p>
          <a:p>
            <a:pPr marL="457200" indent="-457200">
              <a:buFont typeface="Arial" panose="020B0604020202020204" pitchFamily="34" charset="0"/>
              <a:buChar char="•"/>
            </a:pPr>
            <a:r>
              <a:rPr lang="en-GB" sz="2800" dirty="0">
                <a:solidFill>
                  <a:schemeClr val="accent6"/>
                </a:solidFill>
              </a:rPr>
              <a:t>Test your product in experiments (Universities could help you).</a:t>
            </a:r>
            <a:endParaRPr lang="en-GB" dirty="0">
              <a:solidFill>
                <a:schemeClr val="accent6"/>
              </a:solidFill>
            </a:endParaRPr>
          </a:p>
          <a:p>
            <a:endParaRPr lang="en-GB" dirty="0">
              <a:solidFill>
                <a:schemeClr val="accent6"/>
              </a:solidFill>
            </a:endParaRPr>
          </a:p>
          <a:p>
            <a:endParaRPr lang="en-GB" dirty="0">
              <a:solidFill>
                <a:schemeClr val="accent6"/>
              </a:solidFill>
            </a:endParaRPr>
          </a:p>
        </p:txBody>
      </p:sp>
      <p:pic>
        <p:nvPicPr>
          <p:cNvPr id="9" name="Picture 8">
            <a:extLst>
              <a:ext uri="{FF2B5EF4-FFF2-40B4-BE49-F238E27FC236}">
                <a16:creationId xmlns:a16="http://schemas.microsoft.com/office/drawing/2014/main" id="{B4999F14-E342-43A2-BA91-A543059043CF}"/>
              </a:ext>
            </a:extLst>
          </p:cNvPr>
          <p:cNvPicPr>
            <a:picLocks noChangeAspect="1"/>
          </p:cNvPicPr>
          <p:nvPr/>
        </p:nvPicPr>
        <p:blipFill>
          <a:blip r:embed="rId3"/>
          <a:stretch>
            <a:fillRect/>
          </a:stretch>
        </p:blipFill>
        <p:spPr>
          <a:xfrm>
            <a:off x="6489847" y="499340"/>
            <a:ext cx="1638875" cy="1638875"/>
          </a:xfrm>
          <a:prstGeom prst="rect">
            <a:avLst/>
          </a:prstGeom>
        </p:spPr>
      </p:pic>
    </p:spTree>
    <p:extLst>
      <p:ext uri="{BB962C8B-B14F-4D97-AF65-F5344CB8AC3E}">
        <p14:creationId xmlns:p14="http://schemas.microsoft.com/office/powerpoint/2010/main" val="24128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056CF696-4AB8-4430-9CAE-E4F2F6EF36C5}"/>
              </a:ext>
            </a:extLst>
          </p:cNvPr>
          <p:cNvSpPr>
            <a:spLocks noGrp="1"/>
          </p:cNvSpPr>
          <p:nvPr>
            <p:ph type="title"/>
          </p:nvPr>
        </p:nvSpPr>
        <p:spPr/>
        <p:txBody>
          <a:bodyPr/>
          <a:lstStyle/>
          <a:p>
            <a:r>
              <a:rPr lang="en-GB" b="1" dirty="0">
                <a:solidFill>
                  <a:schemeClr val="accent6"/>
                </a:solidFill>
              </a:rPr>
              <a:t>Designing a new service</a:t>
            </a:r>
          </a:p>
        </p:txBody>
      </p:sp>
      <p:sp>
        <p:nvSpPr>
          <p:cNvPr id="7" name="Content Placeholder 2">
            <a:extLst>
              <a:ext uri="{FF2B5EF4-FFF2-40B4-BE49-F238E27FC236}">
                <a16:creationId xmlns:a16="http://schemas.microsoft.com/office/drawing/2014/main" id="{F128F905-80DC-4B35-8C7D-9C77BBA945FA}"/>
              </a:ext>
            </a:extLst>
          </p:cNvPr>
          <p:cNvSpPr>
            <a:spLocks noGrp="1"/>
          </p:cNvSpPr>
          <p:nvPr>
            <p:ph idx="1"/>
          </p:nvPr>
        </p:nvSpPr>
        <p:spPr>
          <a:xfrm>
            <a:off x="694245" y="1830960"/>
            <a:ext cx="5552387" cy="4801418"/>
          </a:xfrm>
        </p:spPr>
        <p:txBody>
          <a:bodyPr/>
          <a:lstStyle/>
          <a:p>
            <a:r>
              <a:rPr lang="en-GB" dirty="0">
                <a:solidFill>
                  <a:schemeClr val="accent6"/>
                </a:solidFill>
              </a:rPr>
              <a:t>Who needs it?</a:t>
            </a:r>
          </a:p>
          <a:p>
            <a:r>
              <a:rPr lang="en-GB" dirty="0">
                <a:solidFill>
                  <a:schemeClr val="accent6"/>
                </a:solidFill>
              </a:rPr>
              <a:t>Is it needed more in certain locations?</a:t>
            </a:r>
          </a:p>
          <a:p>
            <a:r>
              <a:rPr lang="en-GB" dirty="0">
                <a:solidFill>
                  <a:schemeClr val="accent6"/>
                </a:solidFill>
              </a:rPr>
              <a:t>Who will want to use it?</a:t>
            </a:r>
          </a:p>
          <a:p>
            <a:endParaRPr lang="en-GB" dirty="0">
              <a:solidFill>
                <a:schemeClr val="accent6"/>
              </a:solidFill>
            </a:endParaRPr>
          </a:p>
          <a:p>
            <a:r>
              <a:rPr lang="en-GB" dirty="0">
                <a:solidFill>
                  <a:schemeClr val="accent6"/>
                </a:solidFill>
              </a:rPr>
              <a:t>Are there any competitors?</a:t>
            </a:r>
          </a:p>
          <a:p>
            <a:r>
              <a:rPr lang="en-GB" dirty="0">
                <a:solidFill>
                  <a:schemeClr val="accent6"/>
                </a:solidFill>
              </a:rPr>
              <a:t>Could you collaborate (join up) with another service?</a:t>
            </a:r>
          </a:p>
          <a:p>
            <a:endParaRPr lang="en-GB" dirty="0">
              <a:solidFill>
                <a:schemeClr val="accent6"/>
              </a:solidFill>
            </a:endParaRPr>
          </a:p>
          <a:p>
            <a:pPr marL="0" indent="0">
              <a:buNone/>
            </a:pPr>
            <a:endParaRPr lang="en-GB" dirty="0">
              <a:solidFill>
                <a:schemeClr val="accent6"/>
              </a:solidFill>
            </a:endParaRPr>
          </a:p>
          <a:p>
            <a:endParaRPr lang="en-GB" dirty="0">
              <a:solidFill>
                <a:schemeClr val="accent6"/>
              </a:solidFill>
            </a:endParaRPr>
          </a:p>
        </p:txBody>
      </p:sp>
      <p:sp>
        <p:nvSpPr>
          <p:cNvPr id="8" name="TextBox 7">
            <a:extLst>
              <a:ext uri="{FF2B5EF4-FFF2-40B4-BE49-F238E27FC236}">
                <a16:creationId xmlns:a16="http://schemas.microsoft.com/office/drawing/2014/main" id="{1181385C-C0E8-4305-8661-51DBD1E9F970}"/>
              </a:ext>
            </a:extLst>
          </p:cNvPr>
          <p:cNvSpPr txBox="1"/>
          <p:nvPr/>
        </p:nvSpPr>
        <p:spPr>
          <a:xfrm>
            <a:off x="6344239" y="2135938"/>
            <a:ext cx="5373917"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accent6"/>
                </a:solidFill>
              </a:rPr>
              <a:t>Questionnaire to find out your target audience.</a:t>
            </a:r>
          </a:p>
          <a:p>
            <a:pPr marL="457200" indent="-457200">
              <a:buFont typeface="Arial" panose="020B0604020202020204" pitchFamily="34" charset="0"/>
              <a:buChar char="•"/>
            </a:pPr>
            <a:endParaRPr lang="en-GB" sz="2800" dirty="0">
              <a:solidFill>
                <a:schemeClr val="accent6"/>
              </a:solidFill>
            </a:endParaRPr>
          </a:p>
          <a:p>
            <a:pPr marL="457200" indent="-457200">
              <a:buFont typeface="Arial" panose="020B0604020202020204" pitchFamily="34" charset="0"/>
              <a:buChar char="•"/>
            </a:pPr>
            <a:r>
              <a:rPr lang="en-GB" sz="2800" dirty="0">
                <a:solidFill>
                  <a:schemeClr val="accent6"/>
                </a:solidFill>
              </a:rPr>
              <a:t>Internet research of competitors.</a:t>
            </a:r>
          </a:p>
          <a:p>
            <a:pPr marL="457200" indent="-457200">
              <a:buFont typeface="Arial" panose="020B0604020202020204" pitchFamily="34" charset="0"/>
              <a:buChar char="•"/>
            </a:pPr>
            <a:endParaRPr lang="en-GB" sz="2800" dirty="0">
              <a:solidFill>
                <a:schemeClr val="accent6"/>
              </a:solidFill>
            </a:endParaRPr>
          </a:p>
          <a:p>
            <a:pPr marL="457200" indent="-457200">
              <a:buFont typeface="Arial" panose="020B0604020202020204" pitchFamily="34" charset="0"/>
              <a:buChar char="•"/>
            </a:pPr>
            <a:r>
              <a:rPr lang="en-GB" sz="2800" dirty="0">
                <a:solidFill>
                  <a:schemeClr val="accent6"/>
                </a:solidFill>
              </a:rPr>
              <a:t>Local businesses and charities may want to support you. </a:t>
            </a:r>
          </a:p>
        </p:txBody>
      </p:sp>
      <p:pic>
        <p:nvPicPr>
          <p:cNvPr id="9" name="Picture 8">
            <a:extLst>
              <a:ext uri="{FF2B5EF4-FFF2-40B4-BE49-F238E27FC236}">
                <a16:creationId xmlns:a16="http://schemas.microsoft.com/office/drawing/2014/main" id="{B5F364E6-693F-4840-9CBE-08D17F826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85" y="607201"/>
            <a:ext cx="2054890" cy="1083487"/>
          </a:xfrm>
          <a:prstGeom prst="rect">
            <a:avLst/>
          </a:prstGeom>
        </p:spPr>
      </p:pic>
    </p:spTree>
    <p:extLst>
      <p:ext uri="{BB962C8B-B14F-4D97-AF65-F5344CB8AC3E}">
        <p14:creationId xmlns:p14="http://schemas.microsoft.com/office/powerpoint/2010/main" val="309931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1A8EF073-FAC3-4589-A580-D45164D4425D}"/>
              </a:ext>
            </a:extLst>
          </p:cNvPr>
          <p:cNvSpPr>
            <a:spLocks noGrp="1"/>
          </p:cNvSpPr>
          <p:nvPr>
            <p:ph type="title"/>
          </p:nvPr>
        </p:nvSpPr>
        <p:spPr/>
        <p:txBody>
          <a:bodyPr/>
          <a:lstStyle/>
          <a:p>
            <a:r>
              <a:rPr lang="en-GB" b="1" dirty="0">
                <a:solidFill>
                  <a:schemeClr val="accent6"/>
                </a:solidFill>
              </a:rPr>
              <a:t>Planning a new campaign </a:t>
            </a:r>
          </a:p>
        </p:txBody>
      </p:sp>
      <p:sp>
        <p:nvSpPr>
          <p:cNvPr id="7" name="Content Placeholder 2">
            <a:extLst>
              <a:ext uri="{FF2B5EF4-FFF2-40B4-BE49-F238E27FC236}">
                <a16:creationId xmlns:a16="http://schemas.microsoft.com/office/drawing/2014/main" id="{008FCC9D-592E-40B0-86F7-F00775A5F110}"/>
              </a:ext>
            </a:extLst>
          </p:cNvPr>
          <p:cNvSpPr>
            <a:spLocks noGrp="1"/>
          </p:cNvSpPr>
          <p:nvPr>
            <p:ph idx="1"/>
          </p:nvPr>
        </p:nvSpPr>
        <p:spPr/>
        <p:txBody>
          <a:bodyPr/>
          <a:lstStyle/>
          <a:p>
            <a:pPr marL="0" indent="0">
              <a:buNone/>
            </a:pPr>
            <a:r>
              <a:rPr lang="en-GB" dirty="0">
                <a:solidFill>
                  <a:schemeClr val="accent6"/>
                </a:solidFill>
              </a:rPr>
              <a:t>Who will be interested?</a:t>
            </a:r>
          </a:p>
          <a:p>
            <a:pPr marL="0" indent="0">
              <a:buNone/>
            </a:pPr>
            <a:r>
              <a:rPr lang="en-GB" dirty="0">
                <a:solidFill>
                  <a:schemeClr val="accent6"/>
                </a:solidFill>
              </a:rPr>
              <a:t>How will you get people to join in?</a:t>
            </a:r>
          </a:p>
          <a:p>
            <a:pPr marL="0" indent="0">
              <a:buNone/>
            </a:pPr>
            <a:r>
              <a:rPr lang="en-GB" dirty="0">
                <a:solidFill>
                  <a:schemeClr val="accent6"/>
                </a:solidFill>
              </a:rPr>
              <a:t>How can you raise money?</a:t>
            </a:r>
          </a:p>
          <a:p>
            <a:pPr marL="0" indent="0">
              <a:buNone/>
            </a:pPr>
            <a:r>
              <a:rPr lang="en-GB" dirty="0">
                <a:solidFill>
                  <a:schemeClr val="accent6"/>
                </a:solidFill>
              </a:rPr>
              <a:t>How will your campaign stand out</a:t>
            </a:r>
          </a:p>
          <a:p>
            <a:pPr marL="0" indent="0">
              <a:buNone/>
            </a:pPr>
            <a:r>
              <a:rPr lang="en-GB" dirty="0">
                <a:solidFill>
                  <a:schemeClr val="accent6"/>
                </a:solidFill>
              </a:rPr>
              <a:t>and grab people’s attention?</a:t>
            </a:r>
          </a:p>
          <a:p>
            <a:pPr marL="0" indent="0">
              <a:buNone/>
            </a:pPr>
            <a:endParaRPr lang="en-GB" dirty="0">
              <a:solidFill>
                <a:schemeClr val="accent6"/>
              </a:solidFill>
            </a:endParaRPr>
          </a:p>
          <a:p>
            <a:pPr marL="0" indent="0">
              <a:buNone/>
            </a:pPr>
            <a:endParaRPr lang="en-GB" dirty="0">
              <a:solidFill>
                <a:schemeClr val="accent6"/>
              </a:solidFill>
            </a:endParaRPr>
          </a:p>
        </p:txBody>
      </p:sp>
      <p:sp>
        <p:nvSpPr>
          <p:cNvPr id="8" name="TextBox 7">
            <a:extLst>
              <a:ext uri="{FF2B5EF4-FFF2-40B4-BE49-F238E27FC236}">
                <a16:creationId xmlns:a16="http://schemas.microsoft.com/office/drawing/2014/main" id="{9D9EEEC4-7588-40E9-AFE0-1935AFCDC276}"/>
              </a:ext>
            </a:extLst>
          </p:cNvPr>
          <p:cNvSpPr txBox="1"/>
          <p:nvPr/>
        </p:nvSpPr>
        <p:spPr>
          <a:xfrm>
            <a:off x="6057154" y="2386735"/>
            <a:ext cx="5583810"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accent6"/>
                </a:solidFill>
              </a:rPr>
              <a:t>Questionnaire to find your target audience.</a:t>
            </a:r>
          </a:p>
          <a:p>
            <a:pPr marL="457200" indent="-457200">
              <a:buFont typeface="Arial" panose="020B0604020202020204" pitchFamily="34" charset="0"/>
              <a:buChar char="•"/>
            </a:pPr>
            <a:endParaRPr lang="en-GB" sz="2800" dirty="0">
              <a:solidFill>
                <a:schemeClr val="accent6"/>
              </a:solidFill>
            </a:endParaRPr>
          </a:p>
          <a:p>
            <a:pPr marL="457200" indent="-457200">
              <a:buFont typeface="Arial" panose="020B0604020202020204" pitchFamily="34" charset="0"/>
              <a:buChar char="•"/>
            </a:pPr>
            <a:r>
              <a:rPr lang="en-GB" sz="2800" dirty="0">
                <a:solidFill>
                  <a:schemeClr val="accent6"/>
                </a:solidFill>
              </a:rPr>
              <a:t>Advertise your campaign in places your audience are likely to see it. </a:t>
            </a:r>
          </a:p>
          <a:p>
            <a:pPr marL="457200" indent="-457200">
              <a:buFont typeface="Arial" panose="020B0604020202020204" pitchFamily="34" charset="0"/>
              <a:buChar char="•"/>
            </a:pPr>
            <a:endParaRPr lang="en-GB" sz="2800" dirty="0">
              <a:solidFill>
                <a:schemeClr val="accent6"/>
              </a:solidFill>
            </a:endParaRPr>
          </a:p>
          <a:p>
            <a:pPr marL="457200" indent="-457200">
              <a:buFont typeface="Arial" panose="020B0604020202020204" pitchFamily="34" charset="0"/>
              <a:buChar char="•"/>
            </a:pPr>
            <a:r>
              <a:rPr lang="en-GB" sz="2800" dirty="0">
                <a:solidFill>
                  <a:schemeClr val="accent6"/>
                </a:solidFill>
              </a:rPr>
              <a:t>Look at how other campaigns raise money.</a:t>
            </a:r>
          </a:p>
        </p:txBody>
      </p:sp>
      <p:pic>
        <p:nvPicPr>
          <p:cNvPr id="9" name="Picture 8">
            <a:extLst>
              <a:ext uri="{FF2B5EF4-FFF2-40B4-BE49-F238E27FC236}">
                <a16:creationId xmlns:a16="http://schemas.microsoft.com/office/drawing/2014/main" id="{C6AC601E-D1C9-4535-A1A4-E0B4B9592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118" y="4358313"/>
            <a:ext cx="3229769" cy="1229896"/>
          </a:xfrm>
          <a:prstGeom prst="rect">
            <a:avLst/>
          </a:prstGeom>
        </p:spPr>
      </p:pic>
    </p:spTree>
    <p:extLst>
      <p:ext uri="{BB962C8B-B14F-4D97-AF65-F5344CB8AC3E}">
        <p14:creationId xmlns:p14="http://schemas.microsoft.com/office/powerpoint/2010/main" val="289116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0413880-6C99-477F-B4F5-6C59114ACCC1}"/>
              </a:ext>
            </a:extLst>
          </p:cNvPr>
          <p:cNvSpPr>
            <a:spLocks noGrp="1"/>
          </p:cNvSpPr>
          <p:nvPr>
            <p:ph type="title"/>
          </p:nvPr>
        </p:nvSpPr>
        <p:spPr/>
        <p:txBody>
          <a:bodyPr/>
          <a:lstStyle/>
          <a:p>
            <a:r>
              <a:rPr lang="en-GB" b="1" dirty="0">
                <a:solidFill>
                  <a:schemeClr val="accent6"/>
                </a:solidFill>
              </a:rPr>
              <a:t>Market research </a:t>
            </a:r>
          </a:p>
        </p:txBody>
      </p:sp>
      <p:sp>
        <p:nvSpPr>
          <p:cNvPr id="7" name="Content Placeholder 2">
            <a:extLst>
              <a:ext uri="{FF2B5EF4-FFF2-40B4-BE49-F238E27FC236}">
                <a16:creationId xmlns:a16="http://schemas.microsoft.com/office/drawing/2014/main" id="{18BB0DDB-9640-4D4C-BB2B-81B21700F1B4}"/>
              </a:ext>
            </a:extLst>
          </p:cNvPr>
          <p:cNvSpPr>
            <a:spLocks noGrp="1"/>
          </p:cNvSpPr>
          <p:nvPr>
            <p:ph idx="1"/>
          </p:nvPr>
        </p:nvSpPr>
        <p:spPr/>
        <p:txBody>
          <a:bodyPr/>
          <a:lstStyle/>
          <a:p>
            <a:r>
              <a:rPr lang="en-GB" dirty="0">
                <a:solidFill>
                  <a:schemeClr val="accent6"/>
                </a:solidFill>
              </a:rPr>
              <a:t>Who will buy/ use it?</a:t>
            </a:r>
          </a:p>
          <a:p>
            <a:r>
              <a:rPr lang="en-GB" dirty="0">
                <a:solidFill>
                  <a:schemeClr val="accent6"/>
                </a:solidFill>
              </a:rPr>
              <a:t>Who needs it?</a:t>
            </a:r>
          </a:p>
          <a:p>
            <a:r>
              <a:rPr lang="en-GB" dirty="0">
                <a:solidFill>
                  <a:schemeClr val="accent6"/>
                </a:solidFill>
              </a:rPr>
              <a:t>How much will people want to pay for your product or service?</a:t>
            </a:r>
          </a:p>
          <a:p>
            <a:r>
              <a:rPr lang="en-GB" dirty="0">
                <a:solidFill>
                  <a:schemeClr val="accent6"/>
                </a:solidFill>
              </a:rPr>
              <a:t>How will you get people to join your campaign? </a:t>
            </a:r>
          </a:p>
          <a:p>
            <a:pPr marL="0" indent="0">
              <a:buNone/>
            </a:pPr>
            <a:endParaRPr lang="en-GB" dirty="0">
              <a:solidFill>
                <a:schemeClr val="accent6"/>
              </a:solidFill>
            </a:endParaRPr>
          </a:p>
          <a:p>
            <a:pPr marL="0" indent="0">
              <a:buNone/>
            </a:pPr>
            <a:r>
              <a:rPr lang="en-GB" dirty="0">
                <a:solidFill>
                  <a:schemeClr val="accent6"/>
                </a:solidFill>
              </a:rPr>
              <a:t>Financial research</a:t>
            </a:r>
          </a:p>
          <a:p>
            <a:r>
              <a:rPr lang="en-GB" dirty="0">
                <a:solidFill>
                  <a:schemeClr val="accent6"/>
                </a:solidFill>
              </a:rPr>
              <a:t>How much will your Big Idea cost?</a:t>
            </a:r>
          </a:p>
          <a:p>
            <a:r>
              <a:rPr lang="en-GB" dirty="0">
                <a:solidFill>
                  <a:schemeClr val="accent6"/>
                </a:solidFill>
              </a:rPr>
              <a:t>Who can help with the costs?</a:t>
            </a:r>
          </a:p>
        </p:txBody>
      </p:sp>
    </p:spTree>
    <p:extLst>
      <p:ext uri="{BB962C8B-B14F-4D97-AF65-F5344CB8AC3E}">
        <p14:creationId xmlns:p14="http://schemas.microsoft.com/office/powerpoint/2010/main" val="306209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160625E4-0ED4-4593-AE5B-918EBF67C45A}"/>
              </a:ext>
            </a:extLst>
          </p:cNvPr>
          <p:cNvSpPr>
            <a:spLocks noGrp="1"/>
          </p:cNvSpPr>
          <p:nvPr>
            <p:ph type="title"/>
          </p:nvPr>
        </p:nvSpPr>
        <p:spPr>
          <a:xfrm>
            <a:off x="981076" y="365125"/>
            <a:ext cx="10515600" cy="1325563"/>
          </a:xfrm>
        </p:spPr>
        <p:txBody>
          <a:bodyPr/>
          <a:lstStyle/>
          <a:p>
            <a:r>
              <a:rPr lang="en-GB" b="1" dirty="0">
                <a:solidFill>
                  <a:schemeClr val="accent6"/>
                </a:solidFill>
              </a:rPr>
              <a:t>Using the internet</a:t>
            </a:r>
          </a:p>
        </p:txBody>
      </p:sp>
      <p:sp>
        <p:nvSpPr>
          <p:cNvPr id="7" name="Content Placeholder 2">
            <a:extLst>
              <a:ext uri="{FF2B5EF4-FFF2-40B4-BE49-F238E27FC236}">
                <a16:creationId xmlns:a16="http://schemas.microsoft.com/office/drawing/2014/main" id="{B49C264E-CC9E-4480-AD44-36FABDDE0B2E}"/>
              </a:ext>
            </a:extLst>
          </p:cNvPr>
          <p:cNvSpPr>
            <a:spLocks noGrp="1"/>
          </p:cNvSpPr>
          <p:nvPr>
            <p:ph idx="1"/>
          </p:nvPr>
        </p:nvSpPr>
        <p:spPr>
          <a:xfrm>
            <a:off x="638176" y="1690688"/>
            <a:ext cx="10515600" cy="4208667"/>
          </a:xfrm>
        </p:spPr>
        <p:txBody>
          <a:bodyPr>
            <a:normAutofit lnSpcReduction="10000"/>
          </a:bodyPr>
          <a:lstStyle/>
          <a:p>
            <a:r>
              <a:rPr lang="en-GB" sz="2400" dirty="0">
                <a:solidFill>
                  <a:schemeClr val="accent6"/>
                </a:solidFill>
              </a:rPr>
              <a:t>Be careful!</a:t>
            </a:r>
          </a:p>
          <a:p>
            <a:r>
              <a:rPr lang="en-GB" sz="2400" dirty="0">
                <a:solidFill>
                  <a:schemeClr val="accent6"/>
                </a:solidFill>
              </a:rPr>
              <a:t>Think about the type of website you are using – is the information reliable?</a:t>
            </a:r>
          </a:p>
          <a:p>
            <a:r>
              <a:rPr lang="en-GB" sz="2400" dirty="0">
                <a:solidFill>
                  <a:schemeClr val="accent6"/>
                </a:solidFill>
              </a:rPr>
              <a:t>How recent is the information?</a:t>
            </a:r>
          </a:p>
          <a:p>
            <a:endParaRPr lang="en-GB" sz="2400" dirty="0">
              <a:solidFill>
                <a:schemeClr val="accent6"/>
              </a:solidFill>
            </a:endParaRPr>
          </a:p>
          <a:p>
            <a:r>
              <a:rPr lang="en-GB" sz="2400" dirty="0">
                <a:solidFill>
                  <a:schemeClr val="accent6"/>
                </a:solidFill>
              </a:rPr>
              <a:t>Registered charities (have an official charity number)</a:t>
            </a:r>
          </a:p>
          <a:p>
            <a:r>
              <a:rPr lang="en-GB" sz="2400" dirty="0">
                <a:solidFill>
                  <a:schemeClr val="accent6"/>
                </a:solidFill>
              </a:rPr>
              <a:t>UK Universities (website should end with .ac.uk)</a:t>
            </a:r>
          </a:p>
          <a:p>
            <a:r>
              <a:rPr lang="en-GB" sz="2400" dirty="0">
                <a:solidFill>
                  <a:schemeClr val="accent6"/>
                </a:solidFill>
              </a:rPr>
              <a:t>Local councils</a:t>
            </a:r>
          </a:p>
          <a:p>
            <a:pPr marL="0" indent="0">
              <a:buNone/>
            </a:pPr>
            <a:endParaRPr lang="en-GB" sz="2400" dirty="0">
              <a:solidFill>
                <a:schemeClr val="accent6"/>
              </a:solidFill>
            </a:endParaRPr>
          </a:p>
          <a:p>
            <a:r>
              <a:rPr lang="en-GB" sz="2400" dirty="0">
                <a:solidFill>
                  <a:schemeClr val="accent6"/>
                </a:solidFill>
              </a:rPr>
              <a:t>Businesses and companies</a:t>
            </a:r>
          </a:p>
          <a:p>
            <a:pPr lvl="1"/>
            <a:r>
              <a:rPr lang="en-GB" dirty="0">
                <a:solidFill>
                  <a:schemeClr val="accent6"/>
                </a:solidFill>
              </a:rPr>
              <a:t>Check their details at </a:t>
            </a:r>
            <a:r>
              <a:rPr lang="en-GB" dirty="0">
                <a:solidFill>
                  <a:schemeClr val="accent6"/>
                </a:solidFill>
                <a:hlinkClick r:id="rId3">
                  <a:extLst>
                    <a:ext uri="{A12FA001-AC4F-418D-AE19-62706E023703}">
                      <ahyp:hlinkClr xmlns:ahyp="http://schemas.microsoft.com/office/drawing/2018/hyperlinkcolor" val="tx"/>
                    </a:ext>
                  </a:extLst>
                </a:hlinkClick>
              </a:rPr>
              <a:t>https://www.gov.uk/get-information-about-a-company</a:t>
            </a:r>
            <a:endParaRPr lang="en-GB" dirty="0">
              <a:solidFill>
                <a:schemeClr val="accent6"/>
              </a:solidFill>
            </a:endParaRPr>
          </a:p>
        </p:txBody>
      </p:sp>
      <p:pic>
        <p:nvPicPr>
          <p:cNvPr id="8" name="Picture 7">
            <a:extLst>
              <a:ext uri="{FF2B5EF4-FFF2-40B4-BE49-F238E27FC236}">
                <a16:creationId xmlns:a16="http://schemas.microsoft.com/office/drawing/2014/main" id="{313BE36A-C38B-4FE2-8C0B-BB018EAEA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301" y="365125"/>
            <a:ext cx="3015230" cy="1668428"/>
          </a:xfrm>
          <a:prstGeom prst="rect">
            <a:avLst/>
          </a:prstGeom>
        </p:spPr>
      </p:pic>
    </p:spTree>
    <p:extLst>
      <p:ext uri="{BB962C8B-B14F-4D97-AF65-F5344CB8AC3E}">
        <p14:creationId xmlns:p14="http://schemas.microsoft.com/office/powerpoint/2010/main" val="426309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5D72B299-5E11-4AEE-BED6-A702C55317D6}"/>
              </a:ext>
            </a:extLst>
          </p:cNvPr>
          <p:cNvSpPr>
            <a:spLocks noGrp="1"/>
          </p:cNvSpPr>
          <p:nvPr>
            <p:ph type="title"/>
          </p:nvPr>
        </p:nvSpPr>
        <p:spPr/>
        <p:txBody>
          <a:bodyPr/>
          <a:lstStyle/>
          <a:p>
            <a:r>
              <a:rPr lang="en-GB" b="1" dirty="0">
                <a:solidFill>
                  <a:schemeClr val="accent6"/>
                </a:solidFill>
              </a:rPr>
              <a:t>Using the internet</a:t>
            </a:r>
          </a:p>
        </p:txBody>
      </p:sp>
      <p:sp>
        <p:nvSpPr>
          <p:cNvPr id="7" name="Content Placeholder 2">
            <a:extLst>
              <a:ext uri="{FF2B5EF4-FFF2-40B4-BE49-F238E27FC236}">
                <a16:creationId xmlns:a16="http://schemas.microsoft.com/office/drawing/2014/main" id="{3A3C82A0-3847-48C7-8F30-AC756DE99A16}"/>
              </a:ext>
            </a:extLst>
          </p:cNvPr>
          <p:cNvSpPr>
            <a:spLocks noGrp="1"/>
          </p:cNvSpPr>
          <p:nvPr>
            <p:ph idx="1"/>
          </p:nvPr>
        </p:nvSpPr>
        <p:spPr>
          <a:xfrm>
            <a:off x="638674" y="1690688"/>
            <a:ext cx="10515600" cy="4351338"/>
          </a:xfrm>
        </p:spPr>
        <p:txBody>
          <a:bodyPr/>
          <a:lstStyle/>
          <a:p>
            <a:r>
              <a:rPr lang="en-GB" dirty="0">
                <a:solidFill>
                  <a:schemeClr val="accent6"/>
                </a:solidFill>
              </a:rPr>
              <a:t>Wikipedia and newspaper websites </a:t>
            </a:r>
          </a:p>
          <a:p>
            <a:pPr lvl="1"/>
            <a:r>
              <a:rPr lang="en-GB" dirty="0">
                <a:solidFill>
                  <a:schemeClr val="accent6"/>
                </a:solidFill>
              </a:rPr>
              <a:t>Need to be a bit more careful </a:t>
            </a:r>
          </a:p>
          <a:p>
            <a:pPr lvl="1"/>
            <a:r>
              <a:rPr lang="en-GB" dirty="0">
                <a:solidFill>
                  <a:schemeClr val="accent6"/>
                </a:solidFill>
              </a:rPr>
              <a:t>check the references to find out where their information has come from</a:t>
            </a:r>
          </a:p>
          <a:p>
            <a:pPr lvl="1"/>
            <a:endParaRPr lang="en-GB" dirty="0">
              <a:solidFill>
                <a:schemeClr val="accent6"/>
              </a:solidFill>
            </a:endParaRPr>
          </a:p>
          <a:p>
            <a:r>
              <a:rPr lang="en-GB" dirty="0">
                <a:solidFill>
                  <a:schemeClr val="accent6"/>
                </a:solidFill>
              </a:rPr>
              <a:t>Don’t cut and paste information – write it in your own words</a:t>
            </a:r>
          </a:p>
          <a:p>
            <a:pPr marL="0" indent="0">
              <a:buNone/>
            </a:pPr>
            <a:endParaRPr lang="en-GB" dirty="0">
              <a:solidFill>
                <a:schemeClr val="accent6"/>
              </a:solidFill>
            </a:endParaRPr>
          </a:p>
          <a:p>
            <a:r>
              <a:rPr lang="en-GB" dirty="0">
                <a:solidFill>
                  <a:schemeClr val="accent6"/>
                </a:solidFill>
              </a:rPr>
              <a:t>Keep the website address as a reference so you can find the information again.</a:t>
            </a:r>
          </a:p>
          <a:p>
            <a:pPr marL="457200" lvl="1" indent="0">
              <a:buNone/>
            </a:pPr>
            <a:endParaRPr lang="en-GB" dirty="0">
              <a:solidFill>
                <a:schemeClr val="accent6"/>
              </a:solidFill>
            </a:endParaRPr>
          </a:p>
          <a:p>
            <a:endParaRPr lang="en-GB" dirty="0">
              <a:solidFill>
                <a:schemeClr val="accent6"/>
              </a:solidFill>
            </a:endParaRPr>
          </a:p>
        </p:txBody>
      </p:sp>
      <p:pic>
        <p:nvPicPr>
          <p:cNvPr id="8" name="Picture 7">
            <a:extLst>
              <a:ext uri="{FF2B5EF4-FFF2-40B4-BE49-F238E27FC236}">
                <a16:creationId xmlns:a16="http://schemas.microsoft.com/office/drawing/2014/main" id="{2448032D-FF9F-4DD2-B26E-0129951FCB6F}"/>
              </a:ext>
            </a:extLst>
          </p:cNvPr>
          <p:cNvPicPr>
            <a:picLocks noChangeAspect="1"/>
          </p:cNvPicPr>
          <p:nvPr/>
        </p:nvPicPr>
        <p:blipFill rotWithShape="1">
          <a:blip r:embed="rId3">
            <a:extLst>
              <a:ext uri="{28A0092B-C50C-407E-A947-70E740481C1C}">
                <a14:useLocalDpi xmlns:a14="http://schemas.microsoft.com/office/drawing/2010/main" val="0"/>
              </a:ext>
            </a:extLst>
          </a:blip>
          <a:srcRect b="9371"/>
          <a:stretch/>
        </p:blipFill>
        <p:spPr>
          <a:xfrm>
            <a:off x="5238750" y="365125"/>
            <a:ext cx="2925036" cy="1325563"/>
          </a:xfrm>
          <a:prstGeom prst="rect">
            <a:avLst/>
          </a:prstGeom>
        </p:spPr>
      </p:pic>
    </p:spTree>
    <p:extLst>
      <p:ext uri="{BB962C8B-B14F-4D97-AF65-F5344CB8AC3E}">
        <p14:creationId xmlns:p14="http://schemas.microsoft.com/office/powerpoint/2010/main" val="429175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dirty="0">
              <a:ea typeface="ＭＳ Ｐゴシック" charset="-128"/>
            </a:endParaRPr>
          </a:p>
        </p:txBody>
      </p:sp>
      <p:sp>
        <p:nvSpPr>
          <p:cNvPr id="6" name="Text Box 2">
            <a:extLst>
              <a:ext uri="{FF2B5EF4-FFF2-40B4-BE49-F238E27FC236}">
                <a16:creationId xmlns:a16="http://schemas.microsoft.com/office/drawing/2014/main" id="{0881CD70-3543-4240-9560-8722FF1C4250}"/>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98AC429-E19C-4B54-A321-18BAA6401766}"/>
              </a:ext>
            </a:extLst>
          </p:cNvPr>
          <p:cNvSpPr>
            <a:spLocks noGrp="1"/>
          </p:cNvSpPr>
          <p:nvPr>
            <p:ph idx="1"/>
          </p:nvPr>
        </p:nvSpPr>
        <p:spPr>
          <a:xfrm>
            <a:off x="693932" y="628650"/>
            <a:ext cx="8886370" cy="5713299"/>
          </a:xfrm>
        </p:spPr>
        <p:txBody>
          <a:bodyPr>
            <a:normAutofit/>
          </a:bodyPr>
          <a:lstStyle/>
          <a:p>
            <a:pPr marL="0" indent="0">
              <a:buNone/>
            </a:pPr>
            <a:r>
              <a:rPr lang="en-GB" sz="4400" b="1" dirty="0">
                <a:solidFill>
                  <a:schemeClr val="accent6"/>
                </a:solidFill>
              </a:rPr>
              <a:t>Internet Safety</a:t>
            </a:r>
          </a:p>
          <a:p>
            <a:endParaRPr lang="en-GB" dirty="0">
              <a:solidFill>
                <a:schemeClr val="accent6"/>
              </a:solidFill>
            </a:endParaRPr>
          </a:p>
          <a:p>
            <a:r>
              <a:rPr lang="en-GB" dirty="0">
                <a:solidFill>
                  <a:schemeClr val="accent6"/>
                </a:solidFill>
              </a:rPr>
              <a:t>Make sure you are using TRUSTED websites</a:t>
            </a:r>
          </a:p>
          <a:p>
            <a:endParaRPr lang="en-GB" dirty="0">
              <a:solidFill>
                <a:schemeClr val="accent6"/>
              </a:solidFill>
            </a:endParaRPr>
          </a:p>
          <a:p>
            <a:r>
              <a:rPr lang="en-GB" dirty="0">
                <a:solidFill>
                  <a:schemeClr val="accent6"/>
                </a:solidFill>
              </a:rPr>
              <a:t>Take note of the web address so you can go back later</a:t>
            </a:r>
          </a:p>
          <a:p>
            <a:pPr marL="0" indent="0">
              <a:buNone/>
            </a:pPr>
            <a:endParaRPr lang="en-GB" dirty="0">
              <a:solidFill>
                <a:schemeClr val="accent6"/>
              </a:solidFill>
            </a:endParaRPr>
          </a:p>
          <a:p>
            <a:r>
              <a:rPr lang="en-GB" dirty="0">
                <a:solidFill>
                  <a:schemeClr val="accent6"/>
                </a:solidFill>
              </a:rPr>
              <a:t>DO NOT contact anyone!</a:t>
            </a:r>
          </a:p>
          <a:p>
            <a:pPr lvl="1"/>
            <a:r>
              <a:rPr lang="en-GB" dirty="0">
                <a:solidFill>
                  <a:schemeClr val="accent6"/>
                </a:solidFill>
              </a:rPr>
              <a:t>Speak to a teacher if you want to get in touch with a business or university – they will help you.</a:t>
            </a:r>
          </a:p>
          <a:p>
            <a:endParaRPr lang="en-GB" dirty="0">
              <a:solidFill>
                <a:schemeClr val="accent6"/>
              </a:solidFill>
            </a:endParaRPr>
          </a:p>
        </p:txBody>
      </p:sp>
      <p:pic>
        <p:nvPicPr>
          <p:cNvPr id="7" name="Picture 6">
            <a:extLst>
              <a:ext uri="{FF2B5EF4-FFF2-40B4-BE49-F238E27FC236}">
                <a16:creationId xmlns:a16="http://schemas.microsoft.com/office/drawing/2014/main" id="{4A2ADD68-53C2-41C4-AF56-EBB059B49CAB}"/>
              </a:ext>
            </a:extLst>
          </p:cNvPr>
          <p:cNvPicPr>
            <a:picLocks noChangeAspect="1"/>
          </p:cNvPicPr>
          <p:nvPr/>
        </p:nvPicPr>
        <p:blipFill>
          <a:blip r:embed="rId3"/>
          <a:stretch>
            <a:fillRect/>
          </a:stretch>
        </p:blipFill>
        <p:spPr>
          <a:xfrm>
            <a:off x="9552722" y="2277917"/>
            <a:ext cx="2088242" cy="1857665"/>
          </a:xfrm>
          <a:prstGeom prst="rect">
            <a:avLst/>
          </a:prstGeom>
        </p:spPr>
      </p:pic>
    </p:spTree>
    <p:extLst>
      <p:ext uri="{BB962C8B-B14F-4D97-AF65-F5344CB8AC3E}">
        <p14:creationId xmlns:p14="http://schemas.microsoft.com/office/powerpoint/2010/main" val="804964864"/>
      </p:ext>
    </p:extLst>
  </p:cSld>
  <p:clrMapOvr>
    <a:masterClrMapping/>
  </p:clrMapOvr>
</p:sld>
</file>

<file path=ppt/theme/theme1.xml><?xml version="1.0" encoding="utf-8"?>
<a:theme xmlns:a="http://schemas.openxmlformats.org/drawingml/2006/main" name="S4TP Theme1">
  <a:themeElements>
    <a:clrScheme name="Big Ideas Programme">
      <a:dk1>
        <a:srgbClr val="008037"/>
      </a:dk1>
      <a:lt1>
        <a:sysClr val="window" lastClr="FFFFFF"/>
      </a:lt1>
      <a:dk2>
        <a:srgbClr val="1F628E"/>
      </a:dk2>
      <a:lt2>
        <a:srgbClr val="CCE6D7"/>
      </a:lt2>
      <a:accent1>
        <a:srgbClr val="CADB2A"/>
      </a:accent1>
      <a:accent2>
        <a:srgbClr val="33995F"/>
      </a:accent2>
      <a:accent3>
        <a:srgbClr val="9A9C8F"/>
      </a:accent3>
      <a:accent4>
        <a:srgbClr val="FFDB15"/>
      </a:accent4>
      <a:accent5>
        <a:srgbClr val="80C09B"/>
      </a:accent5>
      <a:accent6>
        <a:srgbClr val="000000"/>
      </a:accent6>
      <a:hlink>
        <a:srgbClr val="008037"/>
      </a:hlink>
      <a:folHlink>
        <a:srgbClr val="80C09B"/>
      </a:folHlink>
    </a:clrScheme>
    <a:fontScheme name="S4TP">
      <a:majorFont>
        <a:latin typeface="Rift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4TP Theme1" id="{E0E22BAD-4F95-4E4D-959F-2DB9A49B6E9F}" vid="{E8486F08-438B-DF48-A472-9AFE7B1080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FFBC19DDB0A343B85E6E21CDE89938" ma:contentTypeVersion="14" ma:contentTypeDescription="Create a new document." ma:contentTypeScope="" ma:versionID="f1cd9243e071d71e3227715582b8fcf8">
  <xsd:schema xmlns:xsd="http://www.w3.org/2001/XMLSchema" xmlns:xs="http://www.w3.org/2001/XMLSchema" xmlns:p="http://schemas.microsoft.com/office/2006/metadata/properties" xmlns:ns2="a7cb1613-bcbc-475b-8341-ff26ee67fb74" xmlns:ns3="e7b247ef-8229-4c15-8490-dc5d7a60ea8b" targetNamespace="http://schemas.microsoft.com/office/2006/metadata/properties" ma:root="true" ma:fieldsID="b9ae618b11f0d7b092a7e91002167da6" ns2:_="" ns3:_="">
    <xsd:import namespace="a7cb1613-bcbc-475b-8341-ff26ee67fb74"/>
    <xsd:import namespace="e7b247ef-8229-4c15-8490-dc5d7a60ea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b1613-bcbc-475b-8341-ff26ee67f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7aca750-b3cd-4f33-8db1-860510109be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247ef-8229-4c15-8490-dc5d7a60ea8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b7555b4-f1f2-45b7-8409-2d701a18ee72}" ma:internalName="TaxCatchAll" ma:showField="CatchAllData" ma:web="e7b247ef-8229-4c15-8490-dc5d7a60ea8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a7cb1613-bcbc-475b-8341-ff26ee67fb74" xsi:nil="true"/>
    <lcf76f155ced4ddcb4097134ff3c332f xmlns="a7cb1613-bcbc-475b-8341-ff26ee67fb74">
      <Terms xmlns="http://schemas.microsoft.com/office/infopath/2007/PartnerControls"/>
    </lcf76f155ced4ddcb4097134ff3c332f>
    <TaxCatchAll xmlns="e7b247ef-8229-4c15-8490-dc5d7a60ea8b" xsi:nil="true"/>
  </documentManagement>
</p:properties>
</file>

<file path=customXml/itemProps1.xml><?xml version="1.0" encoding="utf-8"?>
<ds:datastoreItem xmlns:ds="http://schemas.openxmlformats.org/officeDocument/2006/customXml" ds:itemID="{B89265F0-5C8C-4414-ABD9-AA6EEE62C264}">
  <ds:schemaRefs>
    <ds:schemaRef ds:uri="http://schemas.microsoft.com/sharepoint/v3/contenttype/forms"/>
  </ds:schemaRefs>
</ds:datastoreItem>
</file>

<file path=customXml/itemProps2.xml><?xml version="1.0" encoding="utf-8"?>
<ds:datastoreItem xmlns:ds="http://schemas.openxmlformats.org/officeDocument/2006/customXml" ds:itemID="{2722C9FA-140F-46A9-A855-C5FFDEF83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cb1613-bcbc-475b-8341-ff26ee67fb74"/>
    <ds:schemaRef ds:uri="e7b247ef-8229-4c15-8490-dc5d7a60ea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3DD16A-C9E7-4D86-B717-B1ABCE3E8908}">
  <ds:schemaRefs>
    <ds:schemaRef ds:uri="http://schemas.microsoft.com/office/2006/metadata/properties"/>
    <ds:schemaRef ds:uri="http://schemas.microsoft.com/office/2006/documentManagement/types"/>
    <ds:schemaRef ds:uri="http://purl.org/dc/elements/1.1/"/>
    <ds:schemaRef ds:uri="http://www.w3.org/XML/1998/namespace"/>
    <ds:schemaRef ds:uri="e7b247ef-8229-4c15-8490-dc5d7a60ea8b"/>
    <ds:schemaRef ds:uri="http://purl.org/dc/dcmitype/"/>
    <ds:schemaRef ds:uri="http://purl.org/dc/terms/"/>
    <ds:schemaRef ds:uri="http://schemas.microsoft.com/office/infopath/2007/PartnerControls"/>
    <ds:schemaRef ds:uri="http://schemas.openxmlformats.org/package/2006/metadata/core-properties"/>
    <ds:schemaRef ds:uri="a7cb1613-bcbc-475b-8341-ff26ee67fb74"/>
  </ds:schemaRefs>
</ds:datastoreItem>
</file>

<file path=docProps/app.xml><?xml version="1.0" encoding="utf-8"?>
<Properties xmlns="http://schemas.openxmlformats.org/officeDocument/2006/extended-properties" xmlns:vt="http://schemas.openxmlformats.org/officeDocument/2006/docPropsVTypes">
  <Template>S4TP Theme1</Template>
  <TotalTime>86</TotalTime>
  <Words>2498</Words>
  <Application>Microsoft Macintosh PowerPoint</Application>
  <PresentationFormat>Widescreen</PresentationFormat>
  <Paragraphs>221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Rift Bold</vt:lpstr>
      <vt:lpstr>S4TP Theme1</vt:lpstr>
      <vt:lpstr>PowerPoint Presentation</vt:lpstr>
      <vt:lpstr>What is research?</vt:lpstr>
      <vt:lpstr>Making a new product</vt:lpstr>
      <vt:lpstr>Designing a new service</vt:lpstr>
      <vt:lpstr>Planning a new campaign </vt:lpstr>
      <vt:lpstr>Market research </vt:lpstr>
      <vt:lpstr>Using the internet</vt:lpstr>
      <vt:lpstr>Using the internet</vt:lpstr>
      <vt:lpstr>PowerPoint Presentation</vt:lpstr>
      <vt:lpstr>Making a questionnaire </vt:lpstr>
      <vt:lpstr>Testing your product</vt:lpstr>
      <vt:lpstr>Using research to make your idea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Baughan</dc:creator>
  <cp:lastModifiedBy>Max Homan</cp:lastModifiedBy>
  <cp:revision>1</cp:revision>
  <dcterms:created xsi:type="dcterms:W3CDTF">2019-01-21T17:24:34Z</dcterms:created>
  <dcterms:modified xsi:type="dcterms:W3CDTF">2022-10-14T10:20:22Z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0x01010033C79EDB87F3074A89D7DFA015D811B8</vt:lpwstr>
  </property>
  <property fmtid="{D5CDD505-2E9C-101B-9397-08002B2CF9AE}" pid="3" name="AuthorIds_UIVersion_512">
    <vt:lpwstr>3</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Order">
    <vt:r8>475700</vt:r8>
  </property>
  <property fmtid="{D5CDD505-2E9C-101B-9397-08002B2CF9AE}" pid="9" name="_SourceUrl">
    <vt:lpwstr/>
  </property>
  <property fmtid="{D5CDD505-2E9C-101B-9397-08002B2CF9AE}" pid="10" name="_SharedFileIndex">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